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3.xml" ContentType="application/vnd.openxmlformats-officedocument.presentationml.slideLayout+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 id="2147483664" r:id="rId6"/>
    <p:sldMasterId id="2147483665" r:id="rId7"/>
    <p:sldMasterId id="2147483666" r:id="rId8"/>
    <p:sldMasterId id="2147483667" r:id="rId9"/>
    <p:sldMasterId id="2147483668" r:id="rId10"/>
    <p:sldMasterId id="2147483669" r:id="rId11"/>
    <p:sldMasterId id="2147483670" r:id="rId12"/>
  </p:sldMasterIdLst>
  <p:notesMasterIdLst>
    <p:notesMasterId r:id="rId23"/>
  </p:notesMasterIdLst>
  <p:sldIdLst>
    <p:sldId id="256" r:id="rId13"/>
    <p:sldId id="257" r:id="rId14"/>
    <p:sldId id="258" r:id="rId15"/>
    <p:sldId id="259" r:id="rId16"/>
    <p:sldId id="260" r:id="rId17"/>
    <p:sldId id="261" r:id="rId18"/>
    <p:sldId id="262" r:id="rId19"/>
    <p:sldId id="263" r:id="rId20"/>
    <p:sldId id="264" r:id="rId21"/>
    <p:sldId id="265" r:id="rId2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9.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56005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5500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6139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8" name="Shape 2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4445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6" name="Shape 27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49946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2" name="Shape 2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0306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88" name="Shape 2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80480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46259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Shape 30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1" name="Shape 3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2532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7" name="Shape 3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8812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Shape 3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13" name="Shape 3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4509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0"/>
        <p:cNvGrpSpPr/>
        <p:nvPr/>
      </p:nvGrpSpPr>
      <p:grpSpPr>
        <a:xfrm>
          <a:off x="0" y="0"/>
          <a:ext cx="0" cy="0"/>
          <a:chOff x="0" y="0"/>
          <a:chExt cx="0" cy="0"/>
        </a:xfrm>
      </p:grpSpPr>
      <p:sp>
        <p:nvSpPr>
          <p:cNvPr id="21" name="Shape 21"/>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lvl="0" indent="0" algn="ctr" rtl="0">
              <a:spcBef>
                <a:spcPts val="320"/>
              </a:spcBef>
              <a:spcAft>
                <a:spcPts val="0"/>
              </a:spcAft>
              <a:buClr>
                <a:schemeClr val="accent1"/>
              </a:buClr>
              <a:buFont typeface="Noto Sans Symbols"/>
              <a:buNone/>
              <a:defRPr sz="1600" b="1" i="0" u="none" strike="noStrike" cap="none">
                <a:solidFill>
                  <a:schemeClr val="dk2"/>
                </a:solidFill>
                <a:latin typeface="Georgia"/>
                <a:ea typeface="Georgia"/>
                <a:cs typeface="Georgia"/>
                <a:sym typeface="Georgia"/>
              </a:defRPr>
            </a:lvl1pPr>
            <a:lvl2pPr marL="457200" marR="0" lvl="1" indent="0" algn="ctr" rtl="0">
              <a:spcBef>
                <a:spcPts val="440"/>
              </a:spcBef>
              <a:spcAft>
                <a:spcPts val="0"/>
              </a:spcAft>
              <a:buClr>
                <a:schemeClr val="accent2"/>
              </a:buClr>
              <a:buFont typeface="Noto Sans Symbols"/>
              <a:buNone/>
              <a:defRPr sz="2200" b="0" i="0" u="none" strike="noStrike" cap="none">
                <a:solidFill>
                  <a:schemeClr val="dk2"/>
                </a:solidFill>
                <a:latin typeface="Georgia"/>
                <a:ea typeface="Georgia"/>
                <a:cs typeface="Georgia"/>
                <a:sym typeface="Georgia"/>
              </a:defRPr>
            </a:lvl2pPr>
            <a:lvl3pPr marL="914400" marR="0" lvl="2" indent="0" algn="ctr" rtl="0">
              <a:spcBef>
                <a:spcPts val="400"/>
              </a:spcBef>
              <a:spcAft>
                <a:spcPts val="0"/>
              </a:spcAft>
              <a:buClr>
                <a:srgbClr val="8CADAE"/>
              </a:buClr>
              <a:buFont typeface="Noto Sans Symbols"/>
              <a:buNone/>
              <a:defRPr sz="2000" b="0" i="0" u="none" strike="noStrike" cap="none">
                <a:solidFill>
                  <a:schemeClr val="dk1"/>
                </a:solidFill>
                <a:latin typeface="Georgia"/>
                <a:ea typeface="Georgia"/>
                <a:cs typeface="Georgia"/>
                <a:sym typeface="Georgia"/>
              </a:defRPr>
            </a:lvl3pPr>
            <a:lvl4pPr marL="1371600" marR="0" lvl="3" indent="0" algn="ctr" rtl="0">
              <a:spcBef>
                <a:spcPts val="400"/>
              </a:spcBef>
              <a:spcAft>
                <a:spcPts val="0"/>
              </a:spcAft>
              <a:buClr>
                <a:srgbClr val="8C7B70"/>
              </a:buClr>
              <a:buFont typeface="Noto Sans Symbols"/>
              <a:buNone/>
              <a:defRPr sz="2000" b="0" i="0" u="none" strike="noStrike" cap="none">
                <a:solidFill>
                  <a:schemeClr val="dk2"/>
                </a:solidFill>
                <a:latin typeface="Georgia"/>
                <a:ea typeface="Georgia"/>
                <a:cs typeface="Georgia"/>
                <a:sym typeface="Georgia"/>
              </a:defRPr>
            </a:lvl4pPr>
            <a:lvl5pPr marL="1828800" marR="0" lvl="4" indent="0" algn="ctr" rtl="0">
              <a:spcBef>
                <a:spcPts val="360"/>
              </a:spcBef>
              <a:spcAft>
                <a:spcPts val="0"/>
              </a:spcAft>
              <a:buClr>
                <a:srgbClr val="8FB08C"/>
              </a:buClr>
              <a:buFont typeface="Georgia"/>
              <a:buNone/>
              <a:defRPr sz="1800" b="0" i="0" u="none" strike="noStrike" cap="none">
                <a:solidFill>
                  <a:schemeClr val="dk1"/>
                </a:solidFill>
                <a:latin typeface="Georgia"/>
                <a:ea typeface="Georgia"/>
                <a:cs typeface="Georgia"/>
                <a:sym typeface="Georgia"/>
              </a:defRPr>
            </a:lvl5pPr>
            <a:lvl6pPr marL="2286000" marR="0" lvl="5" indent="0" algn="ctr" rtl="0">
              <a:spcBef>
                <a:spcPts val="360"/>
              </a:spcBef>
              <a:buClr>
                <a:schemeClr val="accent6"/>
              </a:buClr>
              <a:buFont typeface="Noto Sans Symbols"/>
              <a:buNone/>
              <a:defRPr sz="1800" b="0" i="0" u="none" strike="noStrike" cap="none">
                <a:solidFill>
                  <a:schemeClr val="dk1"/>
                </a:solidFill>
                <a:latin typeface="Georgia"/>
                <a:ea typeface="Georgia"/>
                <a:cs typeface="Georgia"/>
                <a:sym typeface="Georgia"/>
              </a:defRPr>
            </a:lvl6pPr>
            <a:lvl7pPr marL="2743200" marR="0" lvl="6" indent="0" algn="ctr" rtl="0">
              <a:spcBef>
                <a:spcPts val="320"/>
              </a:spcBef>
              <a:buClr>
                <a:srgbClr val="B75640"/>
              </a:buClr>
              <a:buFont typeface="Georgia"/>
              <a:buNone/>
              <a:defRPr sz="1600" b="0" i="0" u="none" strike="noStrike" cap="none">
                <a:solidFill>
                  <a:schemeClr val="dk1"/>
                </a:solidFill>
                <a:latin typeface="Georgia"/>
                <a:ea typeface="Georgia"/>
                <a:cs typeface="Georgia"/>
                <a:sym typeface="Georgia"/>
              </a:defRPr>
            </a:lvl7pPr>
            <a:lvl8pPr marL="3200400" marR="0" lvl="7" indent="0" algn="ctr" rtl="0">
              <a:spcBef>
                <a:spcPts val="320"/>
              </a:spcBef>
              <a:buClr>
                <a:srgbClr val="7A6B62"/>
              </a:buClr>
              <a:buFont typeface="Georgia"/>
              <a:buNone/>
              <a:defRPr sz="1600" b="0" i="0" u="none" strike="noStrike" cap="none">
                <a:solidFill>
                  <a:schemeClr val="dk1"/>
                </a:solidFill>
                <a:latin typeface="Georgia"/>
                <a:ea typeface="Georgia"/>
                <a:cs typeface="Georgia"/>
                <a:sym typeface="Georgia"/>
              </a:defRPr>
            </a:lvl8pPr>
            <a:lvl9pPr marL="3657600" marR="0" lvl="8" indent="0" algn="ctr" rtl="0">
              <a:spcBef>
                <a:spcPts val="280"/>
              </a:spcBef>
              <a:buClr>
                <a:srgbClr val="B29D00"/>
              </a:buClr>
              <a:buFont typeface="Georgia"/>
              <a:buNone/>
              <a:defRPr sz="1400" b="0" i="0" u="none" strike="noStrike" cap="none">
                <a:solidFill>
                  <a:schemeClr val="dk1"/>
                </a:solidFill>
                <a:latin typeface="Georgia"/>
                <a:ea typeface="Georgia"/>
                <a:cs typeface="Georgia"/>
                <a:sym typeface="Georgia"/>
              </a:defRPr>
            </a:lvl9pPr>
          </a:lstStyle>
          <a:p>
            <a:endParaRPr/>
          </a:p>
        </p:txBody>
      </p:sp>
      <p:sp>
        <p:nvSpPr>
          <p:cNvPr id="22" name="Shape 22"/>
          <p:cNvSpPr txBox="1">
            <a:spLocks noGrp="1"/>
          </p:cNvSpPr>
          <p:nvPr>
            <p:ph type="ctrTitle"/>
          </p:nvPr>
        </p:nvSpPr>
        <p:spPr>
          <a:xfrm>
            <a:off x="685800" y="381000"/>
            <a:ext cx="7772400" cy="17526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4200" b="0" i="0" u="none" strike="noStrike" cap="none">
                <a:solidFill>
                  <a:schemeClr val="accent1"/>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3" name="Shape 23"/>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4" name="Shape 24"/>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5" name="Shape 25"/>
          <p:cNvSpPr txBox="1">
            <a:spLocks noGrp="1"/>
          </p:cNvSpPr>
          <p:nvPr>
            <p:ph type="sldNum" idx="12"/>
          </p:nvPr>
        </p:nvSpPr>
        <p:spPr>
          <a:xfrm>
            <a:off x="4343400" y="2198686"/>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35" name="Shape 235"/>
          <p:cNvSpPr txBox="1">
            <a:spLocks noGrp="1"/>
          </p:cNvSpPr>
          <p:nvPr>
            <p:ph type="body" idx="1"/>
          </p:nvPr>
        </p:nvSpPr>
        <p:spPr>
          <a:xfrm rot="5400000">
            <a:off x="2269331" y="-443706"/>
            <a:ext cx="4598987" cy="8534399"/>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36" name="Shape 23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37" name="Shape 237"/>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38" name="Shape 238"/>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rot="5400000">
            <a:off x="670716" y="-61117"/>
            <a:ext cx="5821365" cy="6553200"/>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56" name="Shape 256"/>
          <p:cNvSpPr txBox="1">
            <a:spLocks noGrp="1"/>
          </p:cNvSpPr>
          <p:nvPr>
            <p:ph type="title"/>
          </p:nvPr>
        </p:nvSpPr>
        <p:spPr>
          <a:xfrm rot="5400000">
            <a:off x="5189537" y="2506663"/>
            <a:ext cx="5851525" cy="1447800"/>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57" name="Shape 257"/>
          <p:cNvSpPr txBox="1">
            <a:spLocks noGrp="1"/>
          </p:cNvSpPr>
          <p:nvPr>
            <p:ph type="sldNum" idx="12"/>
          </p:nvPr>
        </p:nvSpPr>
        <p:spPr>
          <a:xfrm>
            <a:off x="6915150" y="3009900"/>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258" name="Shape 258"/>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59" name="Shape 259"/>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A9798"/>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43" name="Shape 43"/>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44" name="Shape 44"/>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45" name="Shape 45"/>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46" name="Shape 46"/>
          <p:cNvSpPr txBox="1">
            <a:spLocks noGrp="1"/>
          </p:cNvSpPr>
          <p:nvPr>
            <p:ph type="sldNum" idx="12"/>
          </p:nvPr>
        </p:nvSpPr>
        <p:spPr>
          <a:xfrm>
            <a:off x="4362450" y="10271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0" marR="0" lvl="0" indent="0" algn="ctr" rtl="0">
              <a:spcBef>
                <a:spcPts val="320"/>
              </a:spcBef>
              <a:spcAft>
                <a:spcPts val="0"/>
              </a:spcAft>
              <a:buClr>
                <a:schemeClr val="accent1"/>
              </a:buClr>
              <a:buFont typeface="Noto Sans Symbols"/>
              <a:buNone/>
              <a:defRPr sz="1600" b="1" i="0" u="none" strike="noStrike" cap="none">
                <a:solidFill>
                  <a:schemeClr val="dk2"/>
                </a:solidFill>
                <a:latin typeface="Georgia"/>
                <a:ea typeface="Georgia"/>
                <a:cs typeface="Georgia"/>
                <a:sym typeface="Georgia"/>
              </a:defRPr>
            </a:lvl1pPr>
            <a:lvl2pPr marL="547688" marR="0" lvl="1" indent="-280988" algn="l" rtl="0">
              <a:spcBef>
                <a:spcPts val="360"/>
              </a:spcBef>
              <a:spcAft>
                <a:spcPts val="0"/>
              </a:spcAft>
              <a:buClr>
                <a:schemeClr val="accent2"/>
              </a:buClr>
              <a:buFont typeface="Noto Sans Symbols"/>
              <a:buNone/>
              <a:defRPr sz="1800" b="0" i="0" u="none" strike="noStrike" cap="none">
                <a:solidFill>
                  <a:srgbClr val="888888"/>
                </a:solidFill>
                <a:latin typeface="Georgia"/>
                <a:ea typeface="Georgia"/>
                <a:cs typeface="Georgia"/>
                <a:sym typeface="Georgia"/>
              </a:defRPr>
            </a:lvl2pPr>
            <a:lvl3pPr marL="822325" marR="0" lvl="2" indent="-238125" algn="l" rtl="0">
              <a:spcBef>
                <a:spcPts val="320"/>
              </a:spcBef>
              <a:spcAft>
                <a:spcPts val="0"/>
              </a:spcAft>
              <a:buClr>
                <a:srgbClr val="8CADAE"/>
              </a:buClr>
              <a:buFont typeface="Noto Sans Symbols"/>
              <a:buNone/>
              <a:defRPr sz="1600" b="0" i="0" u="none" strike="noStrike" cap="none">
                <a:solidFill>
                  <a:srgbClr val="888888"/>
                </a:solidFill>
                <a:latin typeface="Georgia"/>
                <a:ea typeface="Georgia"/>
                <a:cs typeface="Georgia"/>
                <a:sym typeface="Georgia"/>
              </a:defRPr>
            </a:lvl3pPr>
            <a:lvl4pPr marL="1096963" marR="0" lvl="3" indent="-233362" algn="l" rtl="0">
              <a:spcBef>
                <a:spcPts val="280"/>
              </a:spcBef>
              <a:spcAft>
                <a:spcPts val="0"/>
              </a:spcAft>
              <a:buClr>
                <a:srgbClr val="8C7B70"/>
              </a:buClr>
              <a:buFont typeface="Noto Sans Symbols"/>
              <a:buNone/>
              <a:defRPr sz="1400" b="0" i="0" u="none" strike="noStrike" cap="none">
                <a:solidFill>
                  <a:srgbClr val="888888"/>
                </a:solidFill>
                <a:latin typeface="Georgia"/>
                <a:ea typeface="Georgia"/>
                <a:cs typeface="Georgia"/>
                <a:sym typeface="Georgia"/>
              </a:defRPr>
            </a:lvl4pPr>
            <a:lvl5pPr marL="1371600" marR="0" lvl="4" indent="-228600" algn="l" rtl="0">
              <a:spcBef>
                <a:spcPts val="280"/>
              </a:spcBef>
              <a:spcAft>
                <a:spcPts val="0"/>
              </a:spcAft>
              <a:buClr>
                <a:srgbClr val="8FB08C"/>
              </a:buClr>
              <a:buFont typeface="Georgia"/>
              <a:buNone/>
              <a:defRPr sz="1400" b="0" i="0" u="none" strike="noStrike" cap="none">
                <a:solidFill>
                  <a:srgbClr val="888888"/>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81" name="Shape 81"/>
          <p:cNvSpPr txBox="1">
            <a:spLocks noGrp="1"/>
          </p:cNvSpPr>
          <p:nvPr>
            <p:ph type="title"/>
          </p:nvPr>
        </p:nvSpPr>
        <p:spPr>
          <a:xfrm>
            <a:off x="722312" y="533400"/>
            <a:ext cx="7772400" cy="1524000"/>
          </a:xfrm>
          <a:prstGeom prst="rect">
            <a:avLst/>
          </a:prstGeom>
          <a:noFill/>
          <a:ln>
            <a:noFill/>
          </a:ln>
        </p:spPr>
        <p:txBody>
          <a:bodyPr lIns="91425" tIns="91425" rIns="91425" bIns="91425" anchor="b" anchorCtr="0"/>
          <a:lstStyle>
            <a:lvl1pPr marL="0" marR="0" lvl="0" indent="0" algn="ctr" rtl="0">
              <a:spcBef>
                <a:spcPts val="0"/>
              </a:spcBef>
              <a:spcAft>
                <a:spcPts val="0"/>
              </a:spcAft>
              <a:buClr>
                <a:srgbClr val="FFFFFF"/>
              </a:buClr>
              <a:buFont typeface="Georgia"/>
              <a:buNone/>
              <a:defRPr sz="4200" b="0" i="0" u="none" strike="noStrike" cap="none">
                <a:solidFill>
                  <a:srgbClr val="FFFFFF"/>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82" name="Shape 82"/>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83" name="Shape 83"/>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84" name="Shape 84"/>
          <p:cNvSpPr txBox="1">
            <a:spLocks noGrp="1"/>
          </p:cNvSpPr>
          <p:nvPr>
            <p:ph type="sldNum" idx="12"/>
          </p:nvPr>
        </p:nvSpPr>
        <p:spPr>
          <a:xfrm>
            <a:off x="4343400" y="2198686"/>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03" name="Shape 103"/>
          <p:cNvSpPr txBox="1">
            <a:spLocks noGrp="1"/>
          </p:cNvSpPr>
          <p:nvPr>
            <p:ph type="body" idx="1"/>
          </p:nvPr>
        </p:nvSpPr>
        <p:spPr>
          <a:xfrm>
            <a:off x="301752" y="1371600"/>
            <a:ext cx="4038599" cy="4681727"/>
          </a:xfrm>
          <a:prstGeom prst="rect">
            <a:avLst/>
          </a:prstGeom>
          <a:noFill/>
          <a:ln>
            <a:noFill/>
          </a:ln>
        </p:spPr>
        <p:txBody>
          <a:bodyPr lIns="91425" tIns="91425" rIns="91425" bIns="91425" anchor="t" anchorCtr="0"/>
          <a:lstStyle>
            <a:lvl1pPr marL="273050" marR="0" lvl="0" indent="-138112" algn="l" rtl="0">
              <a:spcBef>
                <a:spcPts val="500"/>
              </a:spcBef>
              <a:spcAft>
                <a:spcPts val="0"/>
              </a:spcAft>
              <a:buClr>
                <a:schemeClr val="accent1"/>
              </a:buClr>
              <a:buSzPct val="85000"/>
              <a:buFont typeface="Noto Sans Symbols"/>
              <a:buChar char="●"/>
              <a:defRPr sz="25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04" name="Shape 104"/>
          <p:cNvSpPr txBox="1">
            <a:spLocks noGrp="1"/>
          </p:cNvSpPr>
          <p:nvPr>
            <p:ph type="body" idx="2"/>
          </p:nvPr>
        </p:nvSpPr>
        <p:spPr>
          <a:xfrm>
            <a:off x="4800600" y="1371600"/>
            <a:ext cx="4038599" cy="4681727"/>
          </a:xfrm>
          <a:prstGeom prst="rect">
            <a:avLst/>
          </a:prstGeom>
          <a:noFill/>
          <a:ln>
            <a:noFill/>
          </a:ln>
        </p:spPr>
        <p:txBody>
          <a:bodyPr lIns="91425" tIns="91425" rIns="91425" bIns="91425" anchor="t" anchorCtr="0"/>
          <a:lstStyle>
            <a:lvl1pPr marL="273050" marR="0" lvl="0" indent="-138112" algn="l" rtl="0">
              <a:spcBef>
                <a:spcPts val="500"/>
              </a:spcBef>
              <a:spcAft>
                <a:spcPts val="0"/>
              </a:spcAft>
              <a:buClr>
                <a:schemeClr val="accent1"/>
              </a:buClr>
              <a:buSzPct val="85000"/>
              <a:buFont typeface="Noto Sans Symbols"/>
              <a:buChar char="●"/>
              <a:defRPr sz="25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05" name="Shape 105"/>
          <p:cNvSpPr txBox="1">
            <a:spLocks noGrp="1"/>
          </p:cNvSpPr>
          <p:nvPr>
            <p:ph type="dt" idx="10"/>
          </p:nvPr>
        </p:nvSpPr>
        <p:spPr>
          <a:xfrm>
            <a:off x="5791200" y="6410325"/>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06" name="Shape 106"/>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07" name="Shape 107"/>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301752" y="1524000"/>
            <a:ext cx="4040187" cy="732974"/>
          </a:xfrm>
          <a:prstGeom prst="rect">
            <a:avLst/>
          </a:prstGeom>
          <a:noFill/>
          <a:ln>
            <a:noFill/>
          </a:ln>
        </p:spPr>
        <p:txBody>
          <a:bodyPr lIns="91425" tIns="91425" rIns="91425" bIns="91425" anchor="ctr" anchorCtr="0"/>
          <a:lstStyle>
            <a:lvl1pPr marL="0" marR="0" lvl="0" indent="0" algn="l" rtl="0">
              <a:spcBef>
                <a:spcPts val="440"/>
              </a:spcBef>
              <a:spcAft>
                <a:spcPts val="0"/>
              </a:spcAft>
              <a:buClr>
                <a:schemeClr val="accent1"/>
              </a:buClr>
              <a:buFont typeface="Noto Sans Symbols"/>
              <a:buNone/>
              <a:defRPr sz="2200" b="1" i="0" u="none" strike="noStrike" cap="none">
                <a:solidFill>
                  <a:srgbClr val="FFFFFF"/>
                </a:solidFill>
                <a:latin typeface="Georgia"/>
                <a:ea typeface="Georgia"/>
                <a:cs typeface="Georgia"/>
                <a:sym typeface="Georgia"/>
              </a:defRPr>
            </a:lvl1pPr>
            <a:lvl2pPr marL="547688" marR="0" lvl="1" indent="-280988" algn="l" rtl="0">
              <a:spcBef>
                <a:spcPts val="400"/>
              </a:spcBef>
              <a:spcAft>
                <a:spcPts val="0"/>
              </a:spcAft>
              <a:buClr>
                <a:schemeClr val="accent2"/>
              </a:buClr>
              <a:buFont typeface="Noto Sans Symbols"/>
              <a:buNone/>
              <a:defRPr sz="2000" b="1" i="0" u="none" strike="noStrike" cap="none">
                <a:solidFill>
                  <a:schemeClr val="dk2"/>
                </a:solidFill>
                <a:latin typeface="Georgia"/>
                <a:ea typeface="Georgia"/>
                <a:cs typeface="Georgia"/>
                <a:sym typeface="Georgia"/>
              </a:defRPr>
            </a:lvl2pPr>
            <a:lvl3pPr marL="822325" marR="0" lvl="2" indent="-238125" algn="l" rtl="0">
              <a:spcBef>
                <a:spcPts val="360"/>
              </a:spcBef>
              <a:spcAft>
                <a:spcPts val="0"/>
              </a:spcAft>
              <a:buClr>
                <a:srgbClr val="8CADAE"/>
              </a:buClr>
              <a:buFont typeface="Noto Sans Symbols"/>
              <a:buNone/>
              <a:defRPr sz="1800" b="1" i="0" u="none" strike="noStrike" cap="none">
                <a:solidFill>
                  <a:schemeClr val="dk1"/>
                </a:solidFill>
                <a:latin typeface="Georgia"/>
                <a:ea typeface="Georgia"/>
                <a:cs typeface="Georgia"/>
                <a:sym typeface="Georgia"/>
              </a:defRPr>
            </a:lvl3pPr>
            <a:lvl4pPr marL="1096963" marR="0" lvl="3" indent="-233362" algn="l" rtl="0">
              <a:spcBef>
                <a:spcPts val="320"/>
              </a:spcBef>
              <a:spcAft>
                <a:spcPts val="0"/>
              </a:spcAft>
              <a:buClr>
                <a:srgbClr val="8C7B70"/>
              </a:buClr>
              <a:buFont typeface="Noto Sans Symbols"/>
              <a:buNone/>
              <a:defRPr sz="1600" b="1" i="0" u="none" strike="noStrike" cap="none">
                <a:solidFill>
                  <a:schemeClr val="dk2"/>
                </a:solidFill>
                <a:latin typeface="Georgia"/>
                <a:ea typeface="Georgia"/>
                <a:cs typeface="Georgia"/>
                <a:sym typeface="Georgia"/>
              </a:defRPr>
            </a:lvl4pPr>
            <a:lvl5pPr marL="1371600" marR="0" lvl="4" indent="-228600" algn="l" rtl="0">
              <a:spcBef>
                <a:spcPts val="320"/>
              </a:spcBef>
              <a:spcAft>
                <a:spcPts val="0"/>
              </a:spcAft>
              <a:buClr>
                <a:srgbClr val="8FB08C"/>
              </a:buClr>
              <a:buFont typeface="Georgia"/>
              <a:buNone/>
              <a:defRPr sz="1600" b="1"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27" name="Shape 127"/>
          <p:cNvSpPr txBox="1">
            <a:spLocks noGrp="1"/>
          </p:cNvSpPr>
          <p:nvPr>
            <p:ph type="body" idx="2"/>
          </p:nvPr>
        </p:nvSpPr>
        <p:spPr>
          <a:xfrm>
            <a:off x="4791330" y="1524000"/>
            <a:ext cx="4041774" cy="731519"/>
          </a:xfrm>
          <a:prstGeom prst="rect">
            <a:avLst/>
          </a:prstGeom>
          <a:noFill/>
          <a:ln>
            <a:noFill/>
          </a:ln>
        </p:spPr>
        <p:txBody>
          <a:bodyPr lIns="91425" tIns="91425" rIns="91425" bIns="91425" anchor="ctr" anchorCtr="0"/>
          <a:lstStyle>
            <a:lvl1pPr marL="0" marR="0" lvl="0" indent="0" algn="l" rtl="0">
              <a:spcBef>
                <a:spcPts val="440"/>
              </a:spcBef>
              <a:spcAft>
                <a:spcPts val="0"/>
              </a:spcAft>
              <a:buClr>
                <a:schemeClr val="accent1"/>
              </a:buClr>
              <a:buFont typeface="Noto Sans Symbols"/>
              <a:buNone/>
              <a:defRPr sz="2200" b="1" i="0" u="none" strike="noStrike" cap="none">
                <a:solidFill>
                  <a:schemeClr val="dk1"/>
                </a:solidFill>
                <a:latin typeface="Georgia"/>
                <a:ea typeface="Georgia"/>
                <a:cs typeface="Georgia"/>
                <a:sym typeface="Georgia"/>
              </a:defRPr>
            </a:lvl1pPr>
            <a:lvl2pPr marL="547688" marR="0" lvl="1" indent="-280988" algn="l" rtl="0">
              <a:spcBef>
                <a:spcPts val="400"/>
              </a:spcBef>
              <a:spcAft>
                <a:spcPts val="0"/>
              </a:spcAft>
              <a:buClr>
                <a:schemeClr val="accent2"/>
              </a:buClr>
              <a:buFont typeface="Noto Sans Symbols"/>
              <a:buNone/>
              <a:defRPr sz="2000" b="1" i="0" u="none" strike="noStrike" cap="none">
                <a:solidFill>
                  <a:schemeClr val="dk2"/>
                </a:solidFill>
                <a:latin typeface="Georgia"/>
                <a:ea typeface="Georgia"/>
                <a:cs typeface="Georgia"/>
                <a:sym typeface="Georgia"/>
              </a:defRPr>
            </a:lvl2pPr>
            <a:lvl3pPr marL="822325" marR="0" lvl="2" indent="-238125" algn="l" rtl="0">
              <a:spcBef>
                <a:spcPts val="360"/>
              </a:spcBef>
              <a:spcAft>
                <a:spcPts val="0"/>
              </a:spcAft>
              <a:buClr>
                <a:srgbClr val="8CADAE"/>
              </a:buClr>
              <a:buFont typeface="Noto Sans Symbols"/>
              <a:buNone/>
              <a:defRPr sz="1800" b="1" i="0" u="none" strike="noStrike" cap="none">
                <a:solidFill>
                  <a:schemeClr val="dk1"/>
                </a:solidFill>
                <a:latin typeface="Georgia"/>
                <a:ea typeface="Georgia"/>
                <a:cs typeface="Georgia"/>
                <a:sym typeface="Georgia"/>
              </a:defRPr>
            </a:lvl3pPr>
            <a:lvl4pPr marL="1096963" marR="0" lvl="3" indent="-233362" algn="l" rtl="0">
              <a:spcBef>
                <a:spcPts val="320"/>
              </a:spcBef>
              <a:spcAft>
                <a:spcPts val="0"/>
              </a:spcAft>
              <a:buClr>
                <a:srgbClr val="8C7B70"/>
              </a:buClr>
              <a:buFont typeface="Noto Sans Symbols"/>
              <a:buNone/>
              <a:defRPr sz="1600" b="1" i="0" u="none" strike="noStrike" cap="none">
                <a:solidFill>
                  <a:schemeClr val="dk2"/>
                </a:solidFill>
                <a:latin typeface="Georgia"/>
                <a:ea typeface="Georgia"/>
                <a:cs typeface="Georgia"/>
                <a:sym typeface="Georgia"/>
              </a:defRPr>
            </a:lvl4pPr>
            <a:lvl5pPr marL="1371600" marR="0" lvl="4" indent="-228600" algn="l" rtl="0">
              <a:spcBef>
                <a:spcPts val="320"/>
              </a:spcBef>
              <a:spcAft>
                <a:spcPts val="0"/>
              </a:spcAft>
              <a:buClr>
                <a:srgbClr val="8FB08C"/>
              </a:buClr>
              <a:buFont typeface="Georgia"/>
              <a:buNone/>
              <a:defRPr sz="1600" b="1"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28" name="Shape 128"/>
          <p:cNvSpPr txBox="1">
            <a:spLocks noGrp="1"/>
          </p:cNvSpPr>
          <p:nvPr>
            <p:ph type="body" idx="3"/>
          </p:nvPr>
        </p:nvSpPr>
        <p:spPr>
          <a:xfrm>
            <a:off x="301752" y="2471383"/>
            <a:ext cx="4041648" cy="3818403"/>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29" name="Shape 129"/>
          <p:cNvSpPr txBox="1">
            <a:spLocks noGrp="1"/>
          </p:cNvSpPr>
          <p:nvPr>
            <p:ph type="body" idx="4"/>
          </p:nvPr>
        </p:nvSpPr>
        <p:spPr>
          <a:xfrm>
            <a:off x="4800600" y="2471383"/>
            <a:ext cx="4038599" cy="3822191"/>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0" name="Shape 130"/>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31" name="Shape 131"/>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32" name="Shape 132"/>
          <p:cNvSpPr txBox="1">
            <a:spLocks noGrp="1"/>
          </p:cNvSpPr>
          <p:nvPr>
            <p:ph type="ftr" idx="11"/>
          </p:nvPr>
        </p:nvSpPr>
        <p:spPr>
          <a:xfrm>
            <a:off x="304800" y="6410325"/>
            <a:ext cx="35813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33" name="Shape 133"/>
          <p:cNvSpPr txBox="1">
            <a:spLocks noGrp="1"/>
          </p:cNvSpPr>
          <p:nvPr>
            <p:ph type="sldNum" idx="12"/>
          </p:nvPr>
        </p:nvSpPr>
        <p:spPr>
          <a:xfrm>
            <a:off x="4343400" y="104298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51" name="Shape 151"/>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52" name="Shape 152"/>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53" name="Shape 153"/>
          <p:cNvSpPr txBox="1">
            <a:spLocks noGrp="1"/>
          </p:cNvSpPr>
          <p:nvPr>
            <p:ph type="sldNum" idx="12"/>
          </p:nvPr>
        </p:nvSpPr>
        <p:spPr>
          <a:xfrm>
            <a:off x="4343400" y="103663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66"/>
        <p:cNvGrpSpPr/>
        <p:nvPr/>
      </p:nvGrpSpPr>
      <p:grpSpPr>
        <a:xfrm>
          <a:off x="0" y="0"/>
          <a:ext cx="0" cy="0"/>
          <a:chOff x="0" y="0"/>
          <a:chExt cx="0" cy="0"/>
        </a:xfrm>
      </p:grpSpPr>
      <p:sp>
        <p:nvSpPr>
          <p:cNvPr id="167" name="Shape 167"/>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68" name="Shape 168"/>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69" name="Shape 169"/>
          <p:cNvSpPr txBox="1">
            <a:spLocks noGrp="1"/>
          </p:cNvSpPr>
          <p:nvPr>
            <p:ph type="sldNum" idx="12"/>
          </p:nvPr>
        </p:nvSpPr>
        <p:spPr>
          <a:xfrm>
            <a:off x="4267200" y="6324600"/>
            <a:ext cx="609599"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FFFFFF"/>
              </a:buClr>
              <a:buSzPct val="25000"/>
              <a:buFont typeface="Georgia"/>
              <a:buNone/>
            </a:pPr>
            <a:fld id="{00000000-1234-1234-1234-123412341234}" type="slidenum">
              <a:rPr lang="en-US" sz="1600" b="0" i="0" u="none">
                <a:solidFill>
                  <a:srgbClr val="FFFFFF"/>
                </a:solidFill>
                <a:latin typeface="Georgia"/>
                <a:ea typeface="Georgia"/>
                <a:cs typeface="Georgia"/>
                <a:sym typeface="Georgia"/>
              </a:rPr>
              <a:t>‹#›</a:t>
            </a:fld>
            <a:endParaRPr lang="en-US" sz="1600" b="0" i="0" u="none">
              <a:solidFill>
                <a:srgbClr val="FFFFFF"/>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81000" y="914400"/>
            <a:ext cx="2362200" cy="990599"/>
          </a:xfrm>
          <a:prstGeom prst="rect">
            <a:avLst/>
          </a:prstGeom>
          <a:noFill/>
          <a:ln>
            <a:noFill/>
          </a:ln>
        </p:spPr>
        <p:txBody>
          <a:bodyPr lIns="91425" tIns="91425" rIns="91425" bIns="91425" anchor="b" anchorCtr="0"/>
          <a:lstStyle>
            <a:lvl1pPr marL="0" marR="0" lvl="0" indent="0" algn="l" rtl="0">
              <a:spcBef>
                <a:spcPts val="0"/>
              </a:spcBef>
              <a:spcAft>
                <a:spcPts val="0"/>
              </a:spcAft>
              <a:buClr>
                <a:srgbClr val="FFFFFF"/>
              </a:buClr>
              <a:buFont typeface="Georgia"/>
              <a:buNone/>
              <a:defRPr sz="2200" b="1" i="0" u="none" strike="noStrike" cap="none">
                <a:solidFill>
                  <a:srgbClr val="FFFFFF"/>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89" name="Shape 189"/>
          <p:cNvSpPr txBox="1">
            <a:spLocks noGrp="1"/>
          </p:cNvSpPr>
          <p:nvPr>
            <p:ph type="body" idx="1"/>
          </p:nvPr>
        </p:nvSpPr>
        <p:spPr>
          <a:xfrm>
            <a:off x="381000" y="1981200"/>
            <a:ext cx="2362200" cy="4144963"/>
          </a:xfrm>
          <a:prstGeom prst="rect">
            <a:avLst/>
          </a:prstGeom>
          <a:noFill/>
          <a:ln>
            <a:noFill/>
          </a:ln>
        </p:spPr>
        <p:txBody>
          <a:bodyPr lIns="91425" tIns="91425" rIns="91425" bIns="91425" anchor="t" anchorCtr="0"/>
          <a:lstStyle>
            <a:lvl1pPr marL="0" marR="0" lvl="0" indent="0" algn="l" rtl="0">
              <a:spcBef>
                <a:spcPts val="320"/>
              </a:spcBef>
              <a:spcAft>
                <a:spcPts val="1000"/>
              </a:spcAft>
              <a:buClr>
                <a:schemeClr val="accent1"/>
              </a:buClr>
              <a:buFont typeface="Noto Sans Symbols"/>
              <a:buNone/>
              <a:defRPr sz="1600" b="0" i="0" u="none" strike="noStrike" cap="none">
                <a:solidFill>
                  <a:srgbClr val="FFFFFF"/>
                </a:solidFill>
                <a:latin typeface="Georgia"/>
                <a:ea typeface="Georgia"/>
                <a:cs typeface="Georgia"/>
                <a:sym typeface="Georgia"/>
              </a:defRPr>
            </a:lvl1pPr>
            <a:lvl2pPr marL="547688" marR="0" lvl="1" indent="-280988" algn="l" rtl="0">
              <a:spcBef>
                <a:spcPts val="240"/>
              </a:spcBef>
              <a:spcAft>
                <a:spcPts val="0"/>
              </a:spcAft>
              <a:buClr>
                <a:schemeClr val="accent2"/>
              </a:buClr>
              <a:buFont typeface="Noto Sans Symbols"/>
              <a:buNone/>
              <a:defRPr sz="1200" b="0" i="0" u="none" strike="noStrike" cap="none">
                <a:solidFill>
                  <a:schemeClr val="dk2"/>
                </a:solidFill>
                <a:latin typeface="Georgia"/>
                <a:ea typeface="Georgia"/>
                <a:cs typeface="Georgia"/>
                <a:sym typeface="Georgia"/>
              </a:defRPr>
            </a:lvl2pPr>
            <a:lvl3pPr marL="822325" marR="0" lvl="2" indent="-238125" algn="l" rtl="0">
              <a:spcBef>
                <a:spcPts val="200"/>
              </a:spcBef>
              <a:spcAft>
                <a:spcPts val="0"/>
              </a:spcAft>
              <a:buClr>
                <a:srgbClr val="8CADAE"/>
              </a:buClr>
              <a:buFont typeface="Noto Sans Symbols"/>
              <a:buNone/>
              <a:defRPr sz="1000" b="0" i="0" u="none" strike="noStrike" cap="none">
                <a:solidFill>
                  <a:schemeClr val="dk1"/>
                </a:solidFill>
                <a:latin typeface="Georgia"/>
                <a:ea typeface="Georgia"/>
                <a:cs typeface="Georgia"/>
                <a:sym typeface="Georgia"/>
              </a:defRPr>
            </a:lvl3pPr>
            <a:lvl4pPr marL="1096963" marR="0" lvl="3" indent="-233362" algn="l" rtl="0">
              <a:spcBef>
                <a:spcPts val="180"/>
              </a:spcBef>
              <a:spcAft>
                <a:spcPts val="0"/>
              </a:spcAft>
              <a:buClr>
                <a:srgbClr val="8C7B70"/>
              </a:buClr>
              <a:buFont typeface="Noto Sans Symbols"/>
              <a:buNone/>
              <a:defRPr sz="900" b="0" i="0" u="none" strike="noStrike" cap="none">
                <a:solidFill>
                  <a:schemeClr val="dk2"/>
                </a:solidFill>
                <a:latin typeface="Georgia"/>
                <a:ea typeface="Georgia"/>
                <a:cs typeface="Georgia"/>
                <a:sym typeface="Georgia"/>
              </a:defRPr>
            </a:lvl4pPr>
            <a:lvl5pPr marL="1371600" marR="0" lvl="4" indent="-228600" algn="l" rtl="0">
              <a:spcBef>
                <a:spcPts val="180"/>
              </a:spcBef>
              <a:spcAft>
                <a:spcPts val="0"/>
              </a:spcAft>
              <a:buClr>
                <a:srgbClr val="8FB08C"/>
              </a:buClr>
              <a:buFont typeface="Georgia"/>
              <a:buNone/>
              <a:defRPr sz="9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90" name="Shape 190"/>
          <p:cNvSpPr txBox="1">
            <a:spLocks noGrp="1"/>
          </p:cNvSpPr>
          <p:nvPr>
            <p:ph type="body" idx="2"/>
          </p:nvPr>
        </p:nvSpPr>
        <p:spPr>
          <a:xfrm>
            <a:off x="3124200" y="685800"/>
            <a:ext cx="5638800" cy="5410200"/>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91" name="Shape 191"/>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192" name="Shape 192"/>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93" name="Shape 193"/>
          <p:cNvSpPr txBox="1">
            <a:spLocks noGrp="1"/>
          </p:cNvSpPr>
          <p:nvPr>
            <p:ph type="ftr" idx="11"/>
          </p:nvPr>
        </p:nvSpPr>
        <p:spPr>
          <a:xfrm>
            <a:off x="301625" y="6410325"/>
            <a:ext cx="3382961"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000375" y="5029200"/>
            <a:ext cx="5867400" cy="1219199"/>
          </a:xfrm>
          <a:prstGeom prst="rect">
            <a:avLst/>
          </a:prstGeom>
          <a:noFill/>
          <a:ln>
            <a:noFill/>
          </a:ln>
        </p:spPr>
        <p:txBody>
          <a:bodyPr lIns="91425" tIns="91425" rIns="91425" bIns="91425" anchor="t" anchorCtr="0"/>
          <a:lstStyle>
            <a:lvl1pPr marL="0" marR="0" lvl="0" indent="0" algn="l" rtl="0">
              <a:spcBef>
                <a:spcPts val="0"/>
              </a:spcBef>
              <a:spcAft>
                <a:spcPts val="0"/>
              </a:spcAft>
              <a:buClr>
                <a:schemeClr val="dk2"/>
              </a:buClr>
              <a:buFont typeface="Georgia"/>
              <a:buNone/>
              <a:defRPr sz="2400" b="1" i="0" u="none" strike="noStrike" cap="none">
                <a:solidFill>
                  <a:schemeClr val="dk2"/>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13" name="Shape 213"/>
          <p:cNvSpPr>
            <a:spLocks noGrp="1"/>
          </p:cNvSpPr>
          <p:nvPr>
            <p:ph type="pic" idx="2"/>
          </p:nvPr>
        </p:nvSpPr>
        <p:spPr>
          <a:xfrm>
            <a:off x="3000375" y="609600"/>
            <a:ext cx="5867400" cy="4267199"/>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accent1"/>
              </a:buClr>
              <a:buFont typeface="Noto Sans Symbols"/>
              <a:buNone/>
              <a:defRPr sz="32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14" name="Shape 214"/>
          <p:cNvSpPr txBox="1">
            <a:spLocks noGrp="1"/>
          </p:cNvSpPr>
          <p:nvPr>
            <p:ph type="body" idx="1"/>
          </p:nvPr>
        </p:nvSpPr>
        <p:spPr>
          <a:xfrm>
            <a:off x="381000" y="990600"/>
            <a:ext cx="2438399" cy="5257799"/>
          </a:xfrm>
          <a:prstGeom prst="rect">
            <a:avLst/>
          </a:prstGeom>
          <a:noFill/>
          <a:ln>
            <a:noFill/>
          </a:ln>
        </p:spPr>
        <p:txBody>
          <a:bodyPr lIns="91425" tIns="91425" rIns="91425" bIns="91425" anchor="t" anchorCtr="0"/>
          <a:lstStyle>
            <a:lvl1pPr marL="0" marR="0" lvl="0" indent="0" algn="l" rtl="0">
              <a:spcBef>
                <a:spcPts val="320"/>
              </a:spcBef>
              <a:spcAft>
                <a:spcPts val="1000"/>
              </a:spcAft>
              <a:buClr>
                <a:schemeClr val="accent1"/>
              </a:buClr>
              <a:buFont typeface="Noto Sans Symbols"/>
              <a:buNone/>
              <a:defRPr sz="1600" b="0" i="0" u="none" strike="noStrike" cap="none">
                <a:solidFill>
                  <a:srgbClr val="FFFFFF"/>
                </a:solidFill>
                <a:latin typeface="Georgia"/>
                <a:ea typeface="Georgia"/>
                <a:cs typeface="Georgia"/>
                <a:sym typeface="Georgia"/>
              </a:defRPr>
            </a:lvl1pPr>
            <a:lvl2pPr marL="547688" marR="0" lvl="1" indent="-227647" algn="l" rtl="0">
              <a:spcBef>
                <a:spcPts val="240"/>
              </a:spcBef>
              <a:spcAft>
                <a:spcPts val="0"/>
              </a:spcAft>
              <a:buClr>
                <a:schemeClr val="accent2"/>
              </a:buClr>
              <a:buSzPct val="70000"/>
              <a:buFont typeface="Noto Sans Symbols"/>
              <a:buChar char="○"/>
              <a:defRPr sz="1200" b="0" i="0" u="none" strike="noStrike" cap="none">
                <a:solidFill>
                  <a:schemeClr val="dk2"/>
                </a:solidFill>
                <a:latin typeface="Georgia"/>
                <a:ea typeface="Georgia"/>
                <a:cs typeface="Georgia"/>
                <a:sym typeface="Georgia"/>
              </a:defRPr>
            </a:lvl2pPr>
            <a:lvl3pPr marL="822325" marR="0" lvl="2" indent="-190500" algn="l" rtl="0">
              <a:spcBef>
                <a:spcPts val="200"/>
              </a:spcBef>
              <a:spcAft>
                <a:spcPts val="0"/>
              </a:spcAft>
              <a:buClr>
                <a:srgbClr val="8CADAE"/>
              </a:buClr>
              <a:buSzPct val="75000"/>
              <a:buFont typeface="Noto Sans Symbols"/>
              <a:buChar char="•"/>
              <a:defRPr sz="1000" b="0" i="0" u="none" strike="noStrike" cap="none">
                <a:solidFill>
                  <a:schemeClr val="dk1"/>
                </a:solidFill>
                <a:latin typeface="Georgia"/>
                <a:ea typeface="Georgia"/>
                <a:cs typeface="Georgia"/>
                <a:sym typeface="Georgia"/>
              </a:defRPr>
            </a:lvl3pPr>
            <a:lvl4pPr marL="1096963" marR="0" lvl="3" indent="-193357" algn="l" rtl="0">
              <a:spcBef>
                <a:spcPts val="180"/>
              </a:spcBef>
              <a:spcAft>
                <a:spcPts val="0"/>
              </a:spcAft>
              <a:buClr>
                <a:srgbClr val="8C7B70"/>
              </a:buClr>
              <a:buSzPct val="70000"/>
              <a:buFont typeface="Noto Sans Symbols"/>
              <a:buChar char="•"/>
              <a:defRPr sz="900" b="0" i="0" u="none" strike="noStrike" cap="none">
                <a:solidFill>
                  <a:schemeClr val="dk2"/>
                </a:solidFill>
                <a:latin typeface="Georgia"/>
                <a:ea typeface="Georgia"/>
                <a:cs typeface="Georgia"/>
                <a:sym typeface="Georgia"/>
              </a:defRPr>
            </a:lvl4pPr>
            <a:lvl5pPr marL="1371600" marR="0" lvl="4" indent="-171450" algn="l" rtl="0">
              <a:spcBef>
                <a:spcPts val="180"/>
              </a:spcBef>
              <a:spcAft>
                <a:spcPts val="0"/>
              </a:spcAft>
              <a:buClr>
                <a:srgbClr val="8FB08C"/>
              </a:buClr>
              <a:buSzPct val="100000"/>
              <a:buFont typeface="Georgia"/>
              <a:buChar char="•"/>
              <a:defRPr sz="9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15" name="Shape 215"/>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216" name="Shape 216"/>
          <p:cNvSpPr txBox="1">
            <a:spLocks noGrp="1"/>
          </p:cNvSpPr>
          <p:nvPr>
            <p:ph type="dt" idx="10"/>
          </p:nvPr>
        </p:nvSpPr>
        <p:spPr>
          <a:xfrm>
            <a:off x="5788025"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17" name="Shape 217"/>
          <p:cNvSpPr txBox="1">
            <a:spLocks noGrp="1"/>
          </p:cNvSpPr>
          <p:nvPr>
            <p:ph type="ftr" idx="11"/>
          </p:nvPr>
        </p:nvSpPr>
        <p:spPr>
          <a:xfrm>
            <a:off x="301625" y="6410325"/>
            <a:ext cx="3584574"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
        <p:cNvGrpSpPr/>
        <p:nvPr/>
      </p:nvGrpSpPr>
      <p:grpSpPr>
        <a:xfrm>
          <a:off x="0" y="0"/>
          <a:ext cx="0" cy="0"/>
          <a:chOff x="0" y="0"/>
          <a:chExt cx="0" cy="0"/>
        </a:xfrm>
      </p:grpSpPr>
      <p:sp>
        <p:nvSpPr>
          <p:cNvPr id="6" name="Shape 6"/>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7" name="Shape 7"/>
          <p:cNvSpPr txBox="1"/>
          <p:nvPr/>
        </p:nvSpPr>
        <p:spPr>
          <a:xfrm>
            <a:off x="8991600" y="3175"/>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8" name="Shape 8"/>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9" name="Shape 9"/>
          <p:cNvSpPr txBox="1"/>
          <p:nvPr/>
        </p:nvSpPr>
        <p:spPr>
          <a:xfrm>
            <a:off x="0" y="0"/>
            <a:ext cx="9144000" cy="25145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0" name="Shape 10"/>
          <p:cNvSpPr txBox="1"/>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11" name="Shape 11"/>
          <p:cNvCxnSpPr/>
          <p:nvPr/>
        </p:nvCxnSpPr>
        <p:spPr>
          <a:xfrm>
            <a:off x="155575" y="2419350"/>
            <a:ext cx="8832849" cy="0"/>
          </a:xfrm>
          <a:prstGeom prst="straightConnector1">
            <a:avLst/>
          </a:prstGeom>
          <a:noFill/>
          <a:ln w="11425" cap="flat" cmpd="sng">
            <a:solidFill>
              <a:srgbClr val="7B9899"/>
            </a:solidFill>
            <a:prstDash val="solid"/>
            <a:miter/>
            <a:headEnd type="none" w="med" len="med"/>
            <a:tailEnd type="none" w="med" len="med"/>
          </a:ln>
        </p:spPr>
      </p:cxnSp>
      <p:sp>
        <p:nvSpPr>
          <p:cNvPr id="12" name="Shape 12"/>
          <p:cNvSpPr txBox="1"/>
          <p:nvPr/>
        </p:nvSpPr>
        <p:spPr>
          <a:xfrm>
            <a:off x="152400" y="152400"/>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3" name="Shape 13"/>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4" name="Shape 14"/>
          <p:cNvSpPr/>
          <p:nvPr/>
        </p:nvSpPr>
        <p:spPr>
          <a:xfrm>
            <a:off x="4362450" y="2209800"/>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5" name="Shape 15"/>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6" name="Shape 16"/>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7" name="Shape 17"/>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8" name="Shape 18"/>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9" name="Shape 19"/>
          <p:cNvSpPr txBox="1">
            <a:spLocks noGrp="1"/>
          </p:cNvSpPr>
          <p:nvPr>
            <p:ph type="sldNum" idx="12"/>
          </p:nvPr>
        </p:nvSpPr>
        <p:spPr>
          <a:xfrm>
            <a:off x="4343400" y="2198686"/>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4"/>
        <p:cNvGrpSpPr/>
        <p:nvPr/>
      </p:nvGrpSpPr>
      <p:grpSpPr>
        <a:xfrm>
          <a:off x="0" y="0"/>
          <a:ext cx="0" cy="0"/>
          <a:chOff x="0" y="0"/>
          <a:chExt cx="0" cy="0"/>
        </a:xfrm>
      </p:grpSpPr>
      <p:cxnSp>
        <p:nvCxnSpPr>
          <p:cNvPr id="195" name="Shape 195"/>
          <p:cNvCxnSpPr/>
          <p:nvPr/>
        </p:nvCxnSpPr>
        <p:spPr>
          <a:xfrm>
            <a:off x="152400" y="533400"/>
            <a:ext cx="8832849" cy="0"/>
          </a:xfrm>
          <a:prstGeom prst="straightConnector1">
            <a:avLst/>
          </a:prstGeom>
          <a:noFill/>
          <a:ln w="11425" cap="flat" cmpd="sng">
            <a:solidFill>
              <a:srgbClr val="7B9899"/>
            </a:solidFill>
            <a:prstDash val="solid"/>
            <a:miter/>
            <a:headEnd type="none" w="med" len="med"/>
            <a:tailEnd type="none" w="med" len="med"/>
          </a:ln>
        </p:spPr>
      </p:cxnSp>
      <p:sp>
        <p:nvSpPr>
          <p:cNvPr id="196" name="Shape 196"/>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97" name="Shape 197"/>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98" name="Shape 198"/>
          <p:cNvSpPr txBox="1"/>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99" name="Shape 199"/>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0" name="Shape 200"/>
          <p:cNvSpPr txBox="1"/>
          <p:nvPr/>
        </p:nvSpPr>
        <p:spPr>
          <a:xfrm>
            <a:off x="152400" y="152400"/>
            <a:ext cx="8832849" cy="301624"/>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1" name="Shape 201"/>
          <p:cNvSpPr txBox="1"/>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2" name="Shape 202"/>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3" name="Shape 203"/>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4" name="Shape 204"/>
          <p:cNvSpPr/>
          <p:nvPr/>
        </p:nvSpPr>
        <p:spPr>
          <a:xfrm>
            <a:off x="1390650" y="323850"/>
            <a:ext cx="419099" cy="419099"/>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5" name="Shape 205"/>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06" name="Shape 206"/>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07" name="Shape 207"/>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08" name="Shape 208"/>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209" name="Shape 209"/>
          <p:cNvSpPr txBox="1">
            <a:spLocks noGrp="1"/>
          </p:cNvSpPr>
          <p:nvPr>
            <p:ph type="dt" idx="10"/>
          </p:nvPr>
        </p:nvSpPr>
        <p:spPr>
          <a:xfrm>
            <a:off x="5788025"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10" name="Shape 210"/>
          <p:cNvSpPr txBox="1">
            <a:spLocks noGrp="1"/>
          </p:cNvSpPr>
          <p:nvPr>
            <p:ph type="ftr" idx="11"/>
          </p:nvPr>
        </p:nvSpPr>
        <p:spPr>
          <a:xfrm>
            <a:off x="301625" y="6410325"/>
            <a:ext cx="3584574"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18"/>
        <p:cNvGrpSpPr/>
        <p:nvPr/>
      </p:nvGrpSpPr>
      <p:grpSpPr>
        <a:xfrm>
          <a:off x="0" y="0"/>
          <a:ext cx="0" cy="0"/>
          <a:chOff x="0" y="0"/>
          <a:chExt cx="0" cy="0"/>
        </a:xfrm>
      </p:grpSpPr>
      <p:sp>
        <p:nvSpPr>
          <p:cNvPr id="219" name="Shape 219"/>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0" name="Shape 220"/>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1" name="Shape 221"/>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2" name="Shape 222"/>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3" name="Shape 223"/>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4" name="Shape 224"/>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225" name="Shape 225"/>
          <p:cNvCxnSpPr/>
          <p:nvPr/>
        </p:nvCxnSpPr>
        <p:spPr>
          <a:xfrm>
            <a:off x="152400" y="1276350"/>
            <a:ext cx="8832849" cy="0"/>
          </a:xfrm>
          <a:prstGeom prst="straightConnector1">
            <a:avLst/>
          </a:prstGeom>
          <a:noFill/>
          <a:ln w="9525" cap="flat" cmpd="sng">
            <a:solidFill>
              <a:srgbClr val="7B9899"/>
            </a:solidFill>
            <a:prstDash val="solid"/>
            <a:miter/>
            <a:headEnd type="none" w="med" len="med"/>
            <a:tailEnd type="none" w="med" len="med"/>
          </a:ln>
        </p:spPr>
      </p:cxnSp>
      <p:sp>
        <p:nvSpPr>
          <p:cNvPr id="226" name="Shape 226"/>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7" name="Shape 227"/>
          <p:cNvSpPr/>
          <p:nvPr/>
        </p:nvSpPr>
        <p:spPr>
          <a:xfrm>
            <a:off x="4362450" y="1050925"/>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28" name="Shape 228"/>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29" name="Shape 229"/>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30" name="Shape 230"/>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31" name="Shape 231"/>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32" name="Shape 232"/>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39"/>
        <p:cNvGrpSpPr/>
        <p:nvPr/>
      </p:nvGrpSpPr>
      <p:grpSpPr>
        <a:xfrm>
          <a:off x="0" y="0"/>
          <a:ext cx="0" cy="0"/>
          <a:chOff x="0" y="0"/>
          <a:chExt cx="0" cy="0"/>
        </a:xfrm>
      </p:grpSpPr>
      <p:sp>
        <p:nvSpPr>
          <p:cNvPr id="240" name="Shape 240"/>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1" name="Shape 241"/>
          <p:cNvSpPr txBox="1"/>
          <p:nvPr/>
        </p:nvSpPr>
        <p:spPr>
          <a:xfrm>
            <a:off x="7010400" y="0"/>
            <a:ext cx="21335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2" name="Shape 242"/>
          <p:cNvSpPr txBox="1"/>
          <p:nvPr/>
        </p:nvSpPr>
        <p:spPr>
          <a:xfrm>
            <a:off x="0" y="0"/>
            <a:ext cx="9144000" cy="155574"/>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3" name="Shape 243"/>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4" name="Shape 244"/>
          <p:cNvSpPr txBox="1"/>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5" name="Shape 245"/>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246" name="Shape 246"/>
          <p:cNvCxnSpPr/>
          <p:nvPr/>
        </p:nvCxnSpPr>
        <p:spPr>
          <a:xfrm rot="5400000">
            <a:off x="4021136" y="3278186"/>
            <a:ext cx="6245224" cy="0"/>
          </a:xfrm>
          <a:prstGeom prst="straightConnector1">
            <a:avLst/>
          </a:prstGeom>
          <a:noFill/>
          <a:ln w="9525" cap="flat" cmpd="sng">
            <a:solidFill>
              <a:srgbClr val="7B9899"/>
            </a:solidFill>
            <a:prstDash val="solid"/>
            <a:miter/>
            <a:headEnd type="none" w="med" len="med"/>
            <a:tailEnd type="none" w="med" len="med"/>
          </a:ln>
        </p:spPr>
      </p:cxnSp>
      <p:sp>
        <p:nvSpPr>
          <p:cNvPr id="247" name="Shape 247"/>
          <p:cNvSpPr/>
          <p:nvPr/>
        </p:nvSpPr>
        <p:spPr>
          <a:xfrm>
            <a:off x="6838950" y="2925761"/>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8" name="Shape 248"/>
          <p:cNvSpPr/>
          <p:nvPr/>
        </p:nvSpPr>
        <p:spPr>
          <a:xfrm>
            <a:off x="6934200" y="3021011"/>
            <a:ext cx="420687" cy="419099"/>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49" name="Shape 249"/>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250" name="Shape 250"/>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251" name="Shape 251"/>
          <p:cNvSpPr txBox="1">
            <a:spLocks noGrp="1"/>
          </p:cNvSpPr>
          <p:nvPr>
            <p:ph type="sldNum" idx="12"/>
          </p:nvPr>
        </p:nvSpPr>
        <p:spPr>
          <a:xfrm>
            <a:off x="6915150" y="3009900"/>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252" name="Shape 252"/>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253" name="Shape 253"/>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26"/>
        <p:cNvGrpSpPr/>
        <p:nvPr/>
      </p:nvGrpSpPr>
      <p:grpSpPr>
        <a:xfrm>
          <a:off x="0" y="0"/>
          <a:ext cx="0" cy="0"/>
          <a:chOff x="0" y="0"/>
          <a:chExt cx="0" cy="0"/>
        </a:xfrm>
      </p:grpSpPr>
      <p:sp>
        <p:nvSpPr>
          <p:cNvPr id="27" name="Shape 27"/>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8" name="Shape 28"/>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29" name="Shape 29"/>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30" name="Shape 30"/>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31" name="Shape 31"/>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32" name="Shape 32"/>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33" name="Shape 33"/>
          <p:cNvCxnSpPr/>
          <p:nvPr/>
        </p:nvCxnSpPr>
        <p:spPr>
          <a:xfrm>
            <a:off x="152400" y="1276350"/>
            <a:ext cx="8832849" cy="0"/>
          </a:xfrm>
          <a:prstGeom prst="straightConnector1">
            <a:avLst/>
          </a:prstGeom>
          <a:noFill/>
          <a:ln w="9525" cap="flat" cmpd="sng">
            <a:solidFill>
              <a:srgbClr val="7B9899"/>
            </a:solidFill>
            <a:prstDash val="solid"/>
            <a:miter/>
            <a:headEnd type="none" w="med" len="med"/>
            <a:tailEnd type="none" w="med" len="med"/>
          </a:ln>
        </p:spPr>
      </p:cxnSp>
      <p:sp>
        <p:nvSpPr>
          <p:cNvPr id="34" name="Shape 34"/>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35" name="Shape 35"/>
          <p:cNvSpPr/>
          <p:nvPr/>
        </p:nvSpPr>
        <p:spPr>
          <a:xfrm>
            <a:off x="4362450" y="1050925"/>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36" name="Shape 36"/>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37" name="Shape 37"/>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38" name="Shape 38"/>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39" name="Shape 39"/>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40" name="Shape 40"/>
          <p:cNvSpPr txBox="1">
            <a:spLocks noGrp="1"/>
          </p:cNvSpPr>
          <p:nvPr>
            <p:ph type="sldNum" idx="12"/>
          </p:nvPr>
        </p:nvSpPr>
        <p:spPr>
          <a:xfrm>
            <a:off x="4362450" y="10271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
        <p:cNvGrpSpPr/>
        <p:nvPr/>
      </p:nvGrpSpPr>
      <p:grpSpPr>
        <a:xfrm>
          <a:off x="0" y="0"/>
          <a:ext cx="0" cy="0"/>
          <a:chOff x="0" y="0"/>
          <a:chExt cx="0" cy="0"/>
        </a:xfrm>
      </p:grpSpPr>
      <p:sp>
        <p:nvSpPr>
          <p:cNvPr id="48" name="Shape 48"/>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49" name="Shape 49"/>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50" name="Shape 50"/>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51" name="Shape 51"/>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52" name="Shape 52"/>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53" name="Shape 53"/>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54" name="Shape 54"/>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55" name="Shape 55"/>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56" name="Shape 56"/>
          <p:cNvCxnSpPr/>
          <p:nvPr/>
        </p:nvCxnSpPr>
        <p:spPr>
          <a:xfrm>
            <a:off x="152400" y="1276350"/>
            <a:ext cx="8832849" cy="0"/>
          </a:xfrm>
          <a:prstGeom prst="straightConnector1">
            <a:avLst/>
          </a:prstGeom>
          <a:noFill/>
          <a:ln w="9525" cap="flat" cmpd="sng">
            <a:solidFill>
              <a:srgbClr val="7B9899"/>
            </a:solidFill>
            <a:prstDash val="solid"/>
            <a:miter/>
            <a:headEnd type="none" w="med" len="med"/>
            <a:tailEnd type="none" w="med" len="med"/>
          </a:ln>
        </p:spPr>
      </p:cxnSp>
      <p:sp>
        <p:nvSpPr>
          <p:cNvPr id="57" name="Shape 57"/>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58" name="Shape 58"/>
          <p:cNvSpPr/>
          <p:nvPr/>
        </p:nvSpPr>
        <p:spPr>
          <a:xfrm>
            <a:off x="4362450" y="1050925"/>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59" name="Shape 59"/>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60" name="Shape 60"/>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61" name="Shape 61"/>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Shape 63"/>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64" name="Shape 64"/>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65" name="Shape 65"/>
          <p:cNvSpPr txBox="1"/>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66" name="Shape 66"/>
          <p:cNvSpPr txBox="1"/>
          <p:nvPr/>
        </p:nvSpPr>
        <p:spPr>
          <a:xfrm>
            <a:off x="8991600" y="1905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67" name="Shape 67"/>
          <p:cNvSpPr txBox="1"/>
          <p:nvPr/>
        </p:nvSpPr>
        <p:spPr>
          <a:xfrm>
            <a:off x="152400" y="2286000"/>
            <a:ext cx="8832849" cy="3047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68" name="Shape 68"/>
          <p:cNvSpPr txBox="1"/>
          <p:nvPr/>
        </p:nvSpPr>
        <p:spPr>
          <a:xfrm>
            <a:off x="155575" y="142875"/>
            <a:ext cx="8832849" cy="213995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69" name="Shape 69"/>
          <p:cNvSpPr txBox="1"/>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70" name="Shape 70"/>
          <p:cNvSpPr txBox="1"/>
          <p:nvPr/>
        </p:nvSpPr>
        <p:spPr>
          <a:xfrm>
            <a:off x="152400" y="152400"/>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71" name="Shape 71"/>
          <p:cNvCxnSpPr/>
          <p:nvPr/>
        </p:nvCxnSpPr>
        <p:spPr>
          <a:xfrm>
            <a:off x="152400" y="2438400"/>
            <a:ext cx="8832849" cy="0"/>
          </a:xfrm>
          <a:prstGeom prst="straightConnector1">
            <a:avLst/>
          </a:prstGeom>
          <a:noFill/>
          <a:ln w="11425" cap="flat" cmpd="sng">
            <a:solidFill>
              <a:srgbClr val="7B9899"/>
            </a:solidFill>
            <a:prstDash val="solid"/>
            <a:miter/>
            <a:headEnd type="none" w="med" len="med"/>
            <a:tailEnd type="none" w="med" len="med"/>
          </a:ln>
        </p:spPr>
      </p:cxnSp>
      <p:sp>
        <p:nvSpPr>
          <p:cNvPr id="72" name="Shape 72"/>
          <p:cNvSpPr/>
          <p:nvPr/>
        </p:nvSpPr>
        <p:spPr>
          <a:xfrm>
            <a:off x="4267200" y="211455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73" name="Shape 73"/>
          <p:cNvSpPr/>
          <p:nvPr/>
        </p:nvSpPr>
        <p:spPr>
          <a:xfrm>
            <a:off x="4362450" y="2209800"/>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74" name="Shape 74"/>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75" name="Shape 75"/>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76" name="Shape 76"/>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77" name="Shape 77"/>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78" name="Shape 78"/>
          <p:cNvSpPr txBox="1">
            <a:spLocks noGrp="1"/>
          </p:cNvSpPr>
          <p:nvPr>
            <p:ph type="sldNum" idx="12"/>
          </p:nvPr>
        </p:nvSpPr>
        <p:spPr>
          <a:xfrm>
            <a:off x="4343400" y="2198686"/>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5"/>
        <p:cNvGrpSpPr/>
        <p:nvPr/>
      </p:nvGrpSpPr>
      <p:grpSpPr>
        <a:xfrm>
          <a:off x="0" y="0"/>
          <a:ext cx="0" cy="0"/>
          <a:chOff x="0" y="0"/>
          <a:chExt cx="0" cy="0"/>
        </a:xfrm>
      </p:grpSpPr>
      <p:sp>
        <p:nvSpPr>
          <p:cNvPr id="86" name="Shape 86"/>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87" name="Shape 87"/>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88" name="Shape 88"/>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89" name="Shape 89"/>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90" name="Shape 90"/>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91" name="Shape 91"/>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92" name="Shape 92"/>
          <p:cNvCxnSpPr/>
          <p:nvPr/>
        </p:nvCxnSpPr>
        <p:spPr>
          <a:xfrm>
            <a:off x="152400" y="1276350"/>
            <a:ext cx="8832849" cy="0"/>
          </a:xfrm>
          <a:prstGeom prst="straightConnector1">
            <a:avLst/>
          </a:prstGeom>
          <a:noFill/>
          <a:ln w="9525" cap="flat" cmpd="sng">
            <a:solidFill>
              <a:srgbClr val="7B9899"/>
            </a:solidFill>
            <a:prstDash val="solid"/>
            <a:miter/>
            <a:headEnd type="none" w="med" len="med"/>
            <a:tailEnd type="none" w="med" len="med"/>
          </a:ln>
        </p:spPr>
      </p:cxnSp>
      <p:sp>
        <p:nvSpPr>
          <p:cNvPr id="93" name="Shape 93"/>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94" name="Shape 94"/>
          <p:cNvSpPr/>
          <p:nvPr/>
        </p:nvSpPr>
        <p:spPr>
          <a:xfrm>
            <a:off x="4362450" y="1050925"/>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95" name="Shape 95"/>
          <p:cNvCxnSpPr/>
          <p:nvPr/>
        </p:nvCxnSpPr>
        <p:spPr>
          <a:xfrm rot="10800000" flipH="1">
            <a:off x="4562475" y="1576386"/>
            <a:ext cx="9524" cy="4818062"/>
          </a:xfrm>
          <a:prstGeom prst="straightConnector1">
            <a:avLst/>
          </a:prstGeom>
          <a:noFill/>
          <a:ln w="9525" cap="flat" cmpd="sng">
            <a:solidFill>
              <a:schemeClr val="dk2"/>
            </a:solidFill>
            <a:prstDash val="solid"/>
            <a:miter/>
            <a:headEnd type="none" w="med" len="med"/>
            <a:tailEnd type="none" w="med" len="med"/>
          </a:ln>
        </p:spPr>
      </p:cxnSp>
      <p:sp>
        <p:nvSpPr>
          <p:cNvPr id="96" name="Shape 96"/>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97" name="Shape 97"/>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98" name="Shape 98"/>
          <p:cNvSpPr txBox="1">
            <a:spLocks noGrp="1"/>
          </p:cNvSpPr>
          <p:nvPr>
            <p:ph type="dt" idx="10"/>
          </p:nvPr>
        </p:nvSpPr>
        <p:spPr>
          <a:xfrm>
            <a:off x="5791200" y="6410325"/>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99" name="Shape 99"/>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00" name="Shape 100"/>
          <p:cNvSpPr txBox="1">
            <a:spLocks noGrp="1"/>
          </p:cNvSpPr>
          <p:nvPr>
            <p:ph type="sldNum" idx="12"/>
          </p:nvPr>
        </p:nvSpPr>
        <p:spPr>
          <a:xfrm>
            <a:off x="4343400" y="1039812"/>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08"/>
        <p:cNvGrpSpPr/>
        <p:nvPr/>
      </p:nvGrpSpPr>
      <p:grpSpPr>
        <a:xfrm>
          <a:off x="0" y="0"/>
          <a:ext cx="0" cy="0"/>
          <a:chOff x="0" y="0"/>
          <a:chExt cx="0" cy="0"/>
        </a:xfrm>
      </p:grpSpPr>
      <p:cxnSp>
        <p:nvCxnSpPr>
          <p:cNvPr id="109" name="Shape 109"/>
          <p:cNvCxnSpPr/>
          <p:nvPr/>
        </p:nvCxnSpPr>
        <p:spPr>
          <a:xfrm rot="10800000">
            <a:off x="4572000" y="2200275"/>
            <a:ext cx="0" cy="4187824"/>
          </a:xfrm>
          <a:prstGeom prst="straightConnector1">
            <a:avLst/>
          </a:prstGeom>
          <a:noFill/>
          <a:ln w="9525" cap="flat" cmpd="sng">
            <a:solidFill>
              <a:schemeClr val="dk2"/>
            </a:solidFill>
            <a:prstDash val="solid"/>
            <a:miter/>
            <a:headEnd type="none" w="med" len="med"/>
            <a:tailEnd type="none" w="med" len="med"/>
          </a:ln>
        </p:spPr>
      </p:cxnSp>
      <p:sp>
        <p:nvSpPr>
          <p:cNvPr id="110" name="Shape 110"/>
          <p:cNvSpPr txBox="1"/>
          <p:nvPr/>
        </p:nvSpPr>
        <p:spPr>
          <a:xfrm>
            <a:off x="0" y="0"/>
            <a:ext cx="9144000" cy="14478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1" name="Shape 111"/>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2" name="Shape 112"/>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3" name="Shape 113"/>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4" name="Shape 114"/>
          <p:cNvSpPr txBox="1"/>
          <p:nvPr/>
        </p:nvSpPr>
        <p:spPr>
          <a:xfrm>
            <a:off x="152400" y="1371600"/>
            <a:ext cx="8832849" cy="9144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5" name="Shape 115"/>
          <p:cNvSpPr txBox="1"/>
          <p:nvPr/>
        </p:nvSpPr>
        <p:spPr>
          <a:xfrm>
            <a:off x="146050" y="6391275"/>
            <a:ext cx="8832849" cy="311149"/>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116" name="Shape 116"/>
          <p:cNvCxnSpPr/>
          <p:nvPr/>
        </p:nvCxnSpPr>
        <p:spPr>
          <a:xfrm>
            <a:off x="152400" y="1279525"/>
            <a:ext cx="8832849" cy="0"/>
          </a:xfrm>
          <a:prstGeom prst="straightConnector1">
            <a:avLst/>
          </a:prstGeom>
          <a:noFill/>
          <a:ln w="11425" cap="flat" cmpd="sng">
            <a:solidFill>
              <a:srgbClr val="7B9899"/>
            </a:solidFill>
            <a:prstDash val="solid"/>
            <a:miter/>
            <a:headEnd type="none" w="med" len="med"/>
            <a:tailEnd type="none" w="med" len="med"/>
          </a:ln>
        </p:spPr>
      </p:cxnSp>
      <p:sp>
        <p:nvSpPr>
          <p:cNvPr id="117" name="Shape 117"/>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8" name="Shape 118"/>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19" name="Shape 119"/>
          <p:cNvSpPr/>
          <p:nvPr/>
        </p:nvSpPr>
        <p:spPr>
          <a:xfrm>
            <a:off x="4362450" y="1050925"/>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20" name="Shape 120"/>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21" name="Shape 121"/>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22" name="Shape 122"/>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23" name="Shape 123"/>
          <p:cNvSpPr txBox="1">
            <a:spLocks noGrp="1"/>
          </p:cNvSpPr>
          <p:nvPr>
            <p:ph type="ftr" idx="11"/>
          </p:nvPr>
        </p:nvSpPr>
        <p:spPr>
          <a:xfrm>
            <a:off x="304800" y="6410325"/>
            <a:ext cx="3581399" cy="365125"/>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24" name="Shape 124"/>
          <p:cNvSpPr txBox="1">
            <a:spLocks noGrp="1"/>
          </p:cNvSpPr>
          <p:nvPr>
            <p:ph type="sldNum" idx="12"/>
          </p:nvPr>
        </p:nvSpPr>
        <p:spPr>
          <a:xfrm>
            <a:off x="4343400" y="104298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4"/>
        <p:cNvGrpSpPr/>
        <p:nvPr/>
      </p:nvGrpSpPr>
      <p:grpSpPr>
        <a:xfrm>
          <a:off x="0" y="0"/>
          <a:ext cx="0" cy="0"/>
          <a:chOff x="0" y="0"/>
          <a:chExt cx="0" cy="0"/>
        </a:xfrm>
      </p:grpSpPr>
      <p:sp>
        <p:nvSpPr>
          <p:cNvPr id="135" name="Shape 135"/>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36" name="Shape 136"/>
          <p:cNvSpPr txBox="1"/>
          <p:nvPr/>
        </p:nvSpPr>
        <p:spPr>
          <a:xfrm>
            <a:off x="0" y="0"/>
            <a:ext cx="9144000" cy="1393825"/>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37" name="Shape 137"/>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38" name="Shape 138"/>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39" name="Shape 139"/>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40" name="Shape 140"/>
          <p:cNvSpPr txBox="1"/>
          <p:nvPr/>
        </p:nvSpPr>
        <p:spPr>
          <a:xfrm>
            <a:off x="152400" y="155575"/>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141" name="Shape 141"/>
          <p:cNvCxnSpPr/>
          <p:nvPr/>
        </p:nvCxnSpPr>
        <p:spPr>
          <a:xfrm>
            <a:off x="152400" y="1276350"/>
            <a:ext cx="8832849" cy="0"/>
          </a:xfrm>
          <a:prstGeom prst="straightConnector1">
            <a:avLst/>
          </a:prstGeom>
          <a:noFill/>
          <a:ln w="9525" cap="flat" cmpd="sng">
            <a:solidFill>
              <a:srgbClr val="7B9899"/>
            </a:solidFill>
            <a:prstDash val="solid"/>
            <a:miter/>
            <a:headEnd type="none" w="med" len="med"/>
            <a:tailEnd type="none" w="med" len="med"/>
          </a:ln>
        </p:spPr>
      </p:cxnSp>
      <p:sp>
        <p:nvSpPr>
          <p:cNvPr id="142" name="Shape 142"/>
          <p:cNvSpPr/>
          <p:nvPr/>
        </p:nvSpPr>
        <p:spPr>
          <a:xfrm>
            <a:off x="4267200" y="955675"/>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43" name="Shape 143"/>
          <p:cNvSpPr/>
          <p:nvPr/>
        </p:nvSpPr>
        <p:spPr>
          <a:xfrm>
            <a:off x="4362450" y="1050925"/>
            <a:ext cx="419099" cy="420687"/>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44" name="Shape 144"/>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45" name="Shape 145"/>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46" name="Shape 146"/>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47" name="Shape 147"/>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48" name="Shape 148"/>
          <p:cNvSpPr txBox="1">
            <a:spLocks noGrp="1"/>
          </p:cNvSpPr>
          <p:nvPr>
            <p:ph type="sldNum" idx="12"/>
          </p:nvPr>
        </p:nvSpPr>
        <p:spPr>
          <a:xfrm>
            <a:off x="4343400" y="103663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Shape 155"/>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56" name="Shape 156"/>
          <p:cNvSpPr txBox="1"/>
          <p:nvPr/>
        </p:nvSpPr>
        <p:spPr>
          <a:xfrm>
            <a:off x="0" y="0"/>
            <a:ext cx="9144000" cy="155574"/>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57" name="Shape 157"/>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58" name="Shape 158"/>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59" name="Shape 159"/>
          <p:cNvSpPr txBox="1"/>
          <p:nvPr/>
        </p:nvSpPr>
        <p:spPr>
          <a:xfrm>
            <a:off x="146050" y="6391275"/>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60" name="Shape 160"/>
          <p:cNvSpPr txBox="1"/>
          <p:nvPr/>
        </p:nvSpPr>
        <p:spPr>
          <a:xfrm>
            <a:off x="152400" y="158750"/>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61" name="Shape 161"/>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62" name="Shape 162"/>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63" name="Shape 163"/>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64" name="Shape 164"/>
          <p:cNvSpPr txBox="1">
            <a:spLocks noGrp="1"/>
          </p:cNvSpPr>
          <p:nvPr>
            <p:ph type="ftr" idx="11"/>
          </p:nvPr>
        </p:nvSpPr>
        <p:spPr>
          <a:xfrm>
            <a:off x="304800" y="6410325"/>
            <a:ext cx="3581399"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65" name="Shape 165"/>
          <p:cNvSpPr txBox="1">
            <a:spLocks noGrp="1"/>
          </p:cNvSpPr>
          <p:nvPr>
            <p:ph type="sldNum" idx="12"/>
          </p:nvPr>
        </p:nvSpPr>
        <p:spPr>
          <a:xfrm>
            <a:off x="4267200" y="6324600"/>
            <a:ext cx="609599"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FFFFFF"/>
              </a:buClr>
              <a:buSzPct val="25000"/>
              <a:buFont typeface="Georgia"/>
              <a:buNone/>
            </a:pPr>
            <a:fld id="{00000000-1234-1234-1234-123412341234}" type="slidenum">
              <a:rPr lang="en-US" sz="1600" b="0" i="0" u="none">
                <a:solidFill>
                  <a:srgbClr val="FFFFFF"/>
                </a:solidFill>
                <a:latin typeface="Georgia"/>
                <a:ea typeface="Georgia"/>
                <a:cs typeface="Georgia"/>
                <a:sym typeface="Georgia"/>
              </a:rPr>
              <a:t>‹#›</a:t>
            </a:fld>
            <a:endParaRPr lang="en-US" sz="1600" b="0" i="0" u="none">
              <a:solidFill>
                <a:srgbClr val="FFFFFF"/>
              </a:solidFill>
              <a:latin typeface="Georgia"/>
              <a:ea typeface="Georgia"/>
              <a:cs typeface="Georgia"/>
              <a:sym typeface="Georgia"/>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0"/>
        <p:cNvGrpSpPr/>
        <p:nvPr/>
      </p:nvGrpSpPr>
      <p:grpSpPr>
        <a:xfrm>
          <a:off x="0" y="0"/>
          <a:ext cx="0" cy="0"/>
          <a:chOff x="0" y="0"/>
          <a:chExt cx="0" cy="0"/>
        </a:xfrm>
      </p:grpSpPr>
      <p:sp>
        <p:nvSpPr>
          <p:cNvPr id="171" name="Shape 171"/>
          <p:cNvSpPr txBox="1"/>
          <p:nvPr/>
        </p:nvSpPr>
        <p:spPr>
          <a:xfrm>
            <a:off x="152400" y="152400"/>
            <a:ext cx="8832849" cy="304799"/>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72" name="Shape 172"/>
          <p:cNvSpPr txBox="1"/>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73" name="Shape 173"/>
          <p:cNvSpPr txBox="1"/>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74" name="Shape 174"/>
          <p:cNvSpPr txBox="1"/>
          <p:nvPr/>
        </p:nvSpPr>
        <p:spPr>
          <a:xfrm>
            <a:off x="0" y="0"/>
            <a:ext cx="9144000" cy="119061"/>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75" name="Shape 175"/>
          <p:cNvSpPr txBox="1"/>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76" name="Shape 176"/>
          <p:cNvSpPr txBox="1"/>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77" name="Shape 177"/>
          <p:cNvSpPr txBox="1"/>
          <p:nvPr/>
        </p:nvSpPr>
        <p:spPr>
          <a:xfrm>
            <a:off x="152400" y="152400"/>
            <a:ext cx="8832849" cy="6546850"/>
          </a:xfrm>
          <a:prstGeom prst="rect">
            <a:avLst/>
          </a:prstGeom>
          <a:noFill/>
          <a:ln w="9525" cap="flat" cmpd="sng">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cxnSp>
        <p:nvCxnSpPr>
          <p:cNvPr id="178" name="Shape 178"/>
          <p:cNvCxnSpPr/>
          <p:nvPr/>
        </p:nvCxnSpPr>
        <p:spPr>
          <a:xfrm>
            <a:off x="152400" y="533400"/>
            <a:ext cx="8832849" cy="0"/>
          </a:xfrm>
          <a:prstGeom prst="straightConnector1">
            <a:avLst/>
          </a:prstGeom>
          <a:noFill/>
          <a:ln w="11425" cap="flat" cmpd="sng">
            <a:solidFill>
              <a:srgbClr val="7B9899"/>
            </a:solidFill>
            <a:prstDash val="solid"/>
            <a:miter/>
            <a:headEnd type="none" w="med" len="med"/>
            <a:tailEnd type="none" w="med" len="med"/>
          </a:ln>
        </p:spPr>
      </p:cxnSp>
      <p:sp>
        <p:nvSpPr>
          <p:cNvPr id="179" name="Shape 179"/>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80" name="Shape 180"/>
          <p:cNvSpPr/>
          <p:nvPr/>
        </p:nvSpPr>
        <p:spPr>
          <a:xfrm>
            <a:off x="1390650" y="323850"/>
            <a:ext cx="419099" cy="419099"/>
          </a:xfrm>
          <a:prstGeom prst="ellipse">
            <a:avLst/>
          </a:prstGeom>
          <a:solidFill>
            <a:srgbClr val="FFFFFF"/>
          </a:solidFill>
          <a:ln w="50800" cap="rnd" cmpd="dbl">
            <a:solidFill>
              <a:srgbClr val="7B9899"/>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81" name="Shape 181"/>
          <p:cNvSpPr txBox="1"/>
          <p:nvPr/>
        </p:nvSpPr>
        <p:spPr>
          <a:xfrm>
            <a:off x="149225" y="6388100"/>
            <a:ext cx="8832849" cy="309561"/>
          </a:xfrm>
          <a:prstGeom prst="rect">
            <a:avLst/>
          </a:prstGeom>
          <a:solidFill>
            <a:srgbClr val="8CADAE"/>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
        <p:nvSpPr>
          <p:cNvPr id="182" name="Shape 182"/>
          <p:cNvSpPr txBox="1">
            <a:spLocks noGrp="1"/>
          </p:cNvSpPr>
          <p:nvPr>
            <p:ph type="title"/>
          </p:nvPr>
        </p:nvSpPr>
        <p:spPr>
          <a:xfrm>
            <a:off x="301625" y="228600"/>
            <a:ext cx="8534399" cy="758825"/>
          </a:xfrm>
          <a:prstGeom prst="rect">
            <a:avLst/>
          </a:prstGeom>
          <a:noFill/>
          <a:ln>
            <a:noFill/>
          </a:ln>
        </p:spPr>
        <p:txBody>
          <a:bodyPr lIns="91425" tIns="91425" rIns="91425" bIns="91425" anchor="b" anchorCtr="0"/>
          <a:lstStyle>
            <a:lvl1pPr marL="0" marR="0" lvl="0" indent="0" algn="ctr" rtl="0">
              <a:spcBef>
                <a:spcPts val="0"/>
              </a:spcBef>
              <a:spcAft>
                <a:spcPts val="0"/>
              </a:spcAft>
              <a:buNone/>
              <a:defRPr sz="3300" b="0" i="0" u="none" strike="noStrike" cap="none">
                <a:solidFill>
                  <a:srgbClr val="7B9899"/>
                </a:solidFill>
                <a:latin typeface="Georgia"/>
                <a:ea typeface="Georgia"/>
                <a:cs typeface="Georgia"/>
                <a:sym typeface="Georgia"/>
              </a:defRPr>
            </a:lvl1pPr>
            <a:lvl2pPr marL="0" marR="0" lvl="1" indent="0" algn="ctr" rtl="0">
              <a:spcBef>
                <a:spcPts val="0"/>
              </a:spcBef>
              <a:spcAft>
                <a:spcPts val="0"/>
              </a:spcAft>
              <a:buNone/>
              <a:defRPr sz="3300" b="0" i="0" u="none" strike="noStrike" cap="none">
                <a:solidFill>
                  <a:srgbClr val="7B9899"/>
                </a:solidFill>
                <a:latin typeface="Georgia"/>
                <a:ea typeface="Georgia"/>
                <a:cs typeface="Georgia"/>
                <a:sym typeface="Georgia"/>
              </a:defRPr>
            </a:lvl2pPr>
            <a:lvl3pPr marL="0" marR="0" lvl="2" indent="0" algn="ctr" rtl="0">
              <a:spcBef>
                <a:spcPts val="0"/>
              </a:spcBef>
              <a:spcAft>
                <a:spcPts val="0"/>
              </a:spcAft>
              <a:buNone/>
              <a:defRPr sz="3300" b="0" i="0" u="none" strike="noStrike" cap="none">
                <a:solidFill>
                  <a:srgbClr val="7B9899"/>
                </a:solidFill>
                <a:latin typeface="Georgia"/>
                <a:ea typeface="Georgia"/>
                <a:cs typeface="Georgia"/>
                <a:sym typeface="Georgia"/>
              </a:defRPr>
            </a:lvl3pPr>
            <a:lvl4pPr marL="0" marR="0" lvl="3" indent="0" algn="ctr" rtl="0">
              <a:spcBef>
                <a:spcPts val="0"/>
              </a:spcBef>
              <a:spcAft>
                <a:spcPts val="0"/>
              </a:spcAft>
              <a:buNone/>
              <a:defRPr sz="3300" b="0" i="0" u="none" strike="noStrike" cap="none">
                <a:solidFill>
                  <a:srgbClr val="7B9899"/>
                </a:solidFill>
                <a:latin typeface="Georgia"/>
                <a:ea typeface="Georgia"/>
                <a:cs typeface="Georgia"/>
                <a:sym typeface="Georgia"/>
              </a:defRPr>
            </a:lvl4pPr>
            <a:lvl5pPr marL="0" marR="0" lvl="4" indent="0" algn="ctr" rtl="0">
              <a:spcBef>
                <a:spcPts val="0"/>
              </a:spcBef>
              <a:spcAft>
                <a:spcPts val="0"/>
              </a:spcAft>
              <a:buNone/>
              <a:defRPr sz="3300" b="0" i="0" u="none" strike="noStrike" cap="none">
                <a:solidFill>
                  <a:srgbClr val="7B9899"/>
                </a:solidFill>
                <a:latin typeface="Georgia"/>
                <a:ea typeface="Georgia"/>
                <a:cs typeface="Georgia"/>
                <a:sym typeface="Georgia"/>
              </a:defRPr>
            </a:lvl5pPr>
            <a:lvl6pPr marL="457200" marR="0" lvl="5" indent="0" algn="ctr" rtl="0">
              <a:spcBef>
                <a:spcPts val="0"/>
              </a:spcBef>
              <a:spcAft>
                <a:spcPts val="0"/>
              </a:spcAft>
              <a:buNone/>
              <a:defRPr sz="3300" b="0" i="0" u="none" strike="noStrike" cap="none">
                <a:solidFill>
                  <a:srgbClr val="7B9899"/>
                </a:solidFill>
                <a:latin typeface="Georgia"/>
                <a:ea typeface="Georgia"/>
                <a:cs typeface="Georgia"/>
                <a:sym typeface="Georgia"/>
              </a:defRPr>
            </a:lvl6pPr>
            <a:lvl7pPr marL="914400" marR="0" lvl="6" indent="0" algn="ctr" rtl="0">
              <a:spcBef>
                <a:spcPts val="0"/>
              </a:spcBef>
              <a:spcAft>
                <a:spcPts val="0"/>
              </a:spcAft>
              <a:buNone/>
              <a:defRPr sz="3300" b="0" i="0" u="none" strike="noStrike" cap="none">
                <a:solidFill>
                  <a:srgbClr val="7B9899"/>
                </a:solidFill>
                <a:latin typeface="Georgia"/>
                <a:ea typeface="Georgia"/>
                <a:cs typeface="Georgia"/>
                <a:sym typeface="Georgia"/>
              </a:defRPr>
            </a:lvl7pPr>
            <a:lvl8pPr marL="1371600" marR="0" lvl="7" indent="0" algn="ctr" rtl="0">
              <a:spcBef>
                <a:spcPts val="0"/>
              </a:spcBef>
              <a:spcAft>
                <a:spcPts val="0"/>
              </a:spcAft>
              <a:buNone/>
              <a:defRPr sz="3300" b="0" i="0" u="none" strike="noStrike" cap="none">
                <a:solidFill>
                  <a:srgbClr val="7B9899"/>
                </a:solidFill>
                <a:latin typeface="Georgia"/>
                <a:ea typeface="Georgia"/>
                <a:cs typeface="Georgia"/>
                <a:sym typeface="Georgia"/>
              </a:defRPr>
            </a:lvl8pPr>
            <a:lvl9pPr marL="1828800" marR="0" lvl="8" indent="0" algn="ctr" rtl="0">
              <a:spcBef>
                <a:spcPts val="0"/>
              </a:spcBef>
              <a:spcAft>
                <a:spcPts val="0"/>
              </a:spcAft>
              <a:buNone/>
              <a:defRPr sz="3300" b="0" i="0" u="none" strike="noStrike" cap="none">
                <a:solidFill>
                  <a:srgbClr val="7B9899"/>
                </a:solidFill>
                <a:latin typeface="Georgia"/>
                <a:ea typeface="Georgia"/>
                <a:cs typeface="Georgia"/>
                <a:sym typeface="Georgia"/>
              </a:defRPr>
            </a:lvl9pPr>
          </a:lstStyle>
          <a:p>
            <a:endParaRPr/>
          </a:p>
        </p:txBody>
      </p:sp>
      <p:sp>
        <p:nvSpPr>
          <p:cNvPr id="183" name="Shape 183"/>
          <p:cNvSpPr txBox="1">
            <a:spLocks noGrp="1"/>
          </p:cNvSpPr>
          <p:nvPr>
            <p:ph type="body" idx="1"/>
          </p:nvPr>
        </p:nvSpPr>
        <p:spPr>
          <a:xfrm>
            <a:off x="301625" y="1524000"/>
            <a:ext cx="8534399" cy="4598987"/>
          </a:xfrm>
          <a:prstGeom prst="rect">
            <a:avLst/>
          </a:prstGeom>
          <a:noFill/>
          <a:ln>
            <a:noFill/>
          </a:ln>
        </p:spPr>
        <p:txBody>
          <a:bodyPr lIns="91425" tIns="91425" rIns="91425" bIns="91425" anchor="t" anchorCtr="0"/>
          <a:lstStyle>
            <a:lvl1pPr marL="273050" marR="0" lvl="0" indent="-127317" algn="l" rtl="0">
              <a:spcBef>
                <a:spcPts val="540"/>
              </a:spcBef>
              <a:spcAft>
                <a:spcPts val="0"/>
              </a:spcAft>
              <a:buClr>
                <a:schemeClr val="accent1"/>
              </a:buClr>
              <a:buSzPct val="85000"/>
              <a:buFont typeface="Noto Sans Symbols"/>
              <a:buChar char="●"/>
              <a:defRPr sz="2700" b="0" i="0" u="none" strike="noStrike" cap="none">
                <a:solidFill>
                  <a:schemeClr val="dk1"/>
                </a:solidFill>
                <a:latin typeface="Georgia"/>
                <a:ea typeface="Georgia"/>
                <a:cs typeface="Georgia"/>
                <a:sym typeface="Georgia"/>
              </a:defRPr>
            </a:lvl1pPr>
            <a:lvl2pPr marL="547688" marR="0" lvl="1" indent="-183197" algn="l" rtl="0">
              <a:spcBef>
                <a:spcPts val="440"/>
              </a:spcBef>
              <a:spcAft>
                <a:spcPts val="0"/>
              </a:spcAft>
              <a:buClr>
                <a:schemeClr val="accent2"/>
              </a:buClr>
              <a:buSzPct val="70000"/>
              <a:buFont typeface="Noto Sans Symbols"/>
              <a:buChar char="○"/>
              <a:defRPr sz="2200" b="0" i="0" u="none" strike="noStrike" cap="none">
                <a:solidFill>
                  <a:schemeClr val="dk2"/>
                </a:solidFill>
                <a:latin typeface="Georgia"/>
                <a:ea typeface="Georgia"/>
                <a:cs typeface="Georgia"/>
                <a:sym typeface="Georgia"/>
              </a:defRPr>
            </a:lvl2pPr>
            <a:lvl3pPr marL="822325" marR="0" lvl="2" indent="-142875" algn="l" rtl="0">
              <a:spcBef>
                <a:spcPts val="400"/>
              </a:spcBef>
              <a:spcAft>
                <a:spcPts val="0"/>
              </a:spcAft>
              <a:buClr>
                <a:srgbClr val="8CADAE"/>
              </a:buClr>
              <a:buSzPct val="75000"/>
              <a:buFont typeface="Noto Sans Symbols"/>
              <a:buChar char="•"/>
              <a:defRPr sz="2000" b="0" i="0" u="none" strike="noStrike" cap="none">
                <a:solidFill>
                  <a:schemeClr val="dk1"/>
                </a:solidFill>
                <a:latin typeface="Georgia"/>
                <a:ea typeface="Georgia"/>
                <a:cs typeface="Georgia"/>
                <a:sym typeface="Georgia"/>
              </a:defRPr>
            </a:lvl3pPr>
            <a:lvl4pPr marL="1096963" marR="0" lvl="3" indent="-144462" algn="l" rtl="0">
              <a:spcBef>
                <a:spcPts val="400"/>
              </a:spcBef>
              <a:spcAft>
                <a:spcPts val="0"/>
              </a:spcAft>
              <a:buClr>
                <a:srgbClr val="8C7B70"/>
              </a:buClr>
              <a:buSzPct val="70000"/>
              <a:buFont typeface="Noto Sans Symbols"/>
              <a:buChar char="•"/>
              <a:defRPr sz="2000" b="0" i="0" u="none" strike="noStrike" cap="none">
                <a:solidFill>
                  <a:schemeClr val="dk2"/>
                </a:solidFill>
                <a:latin typeface="Georgia"/>
                <a:ea typeface="Georgia"/>
                <a:cs typeface="Georgia"/>
                <a:sym typeface="Georgia"/>
              </a:defRPr>
            </a:lvl4pPr>
            <a:lvl5pPr marL="1371600" marR="0" lvl="4" indent="-114300" algn="l" rtl="0">
              <a:spcBef>
                <a:spcPts val="360"/>
              </a:spcBef>
              <a:spcAft>
                <a:spcPts val="0"/>
              </a:spcAft>
              <a:buClr>
                <a:srgbClr val="8FB08C"/>
              </a:buClr>
              <a:buSzPct val="100000"/>
              <a:buFont typeface="Georgia"/>
              <a:buChar char="•"/>
              <a:defRPr sz="1800" b="0" i="0" u="none" strike="noStrike" cap="none">
                <a:solidFill>
                  <a:schemeClr val="dk1"/>
                </a:solidFill>
                <a:latin typeface="Georgia"/>
                <a:ea typeface="Georgia"/>
                <a:cs typeface="Georgia"/>
                <a:sym typeface="Georgia"/>
              </a:defRPr>
            </a:lvl5pPr>
            <a:lvl6pPr marL="1645920" marR="0" lvl="5" indent="-93980" algn="l" rtl="0">
              <a:spcBef>
                <a:spcPts val="360"/>
              </a:spcBef>
              <a:buClr>
                <a:schemeClr val="accent6"/>
              </a:buClr>
              <a:buSzPct val="79999"/>
              <a:buFont typeface="Noto Sans Symbols"/>
              <a:buChar char="●"/>
              <a:defRPr sz="1800" b="0" i="0" u="none" strike="noStrike" cap="none">
                <a:solidFill>
                  <a:schemeClr val="dk1"/>
                </a:solidFill>
                <a:latin typeface="Georgia"/>
                <a:ea typeface="Georgia"/>
                <a:cs typeface="Georgia"/>
                <a:sym typeface="Georgia"/>
              </a:defRPr>
            </a:lvl6pPr>
            <a:lvl7pPr marL="1920240" marR="0" lvl="6" indent="-101600" algn="l" rtl="0">
              <a:spcBef>
                <a:spcPts val="320"/>
              </a:spcBef>
              <a:buClr>
                <a:srgbClr val="B75640"/>
              </a:buClr>
              <a:buSzPct val="90000"/>
              <a:buFont typeface="Georgia"/>
              <a:buChar char="•"/>
              <a:defRPr sz="1600" b="0" i="0" u="none" strike="noStrike" cap="none">
                <a:solidFill>
                  <a:schemeClr val="dk1"/>
                </a:solidFill>
                <a:latin typeface="Georgia"/>
                <a:ea typeface="Georgia"/>
                <a:cs typeface="Georgia"/>
                <a:sym typeface="Georgia"/>
              </a:defRPr>
            </a:lvl7pPr>
            <a:lvl8pPr marL="2103120" marR="0" lvl="7" indent="-83820" algn="l" rtl="0">
              <a:spcBef>
                <a:spcPts val="320"/>
              </a:spcBef>
              <a:buClr>
                <a:srgbClr val="7A6B62"/>
              </a:buClr>
              <a:buSzPct val="100000"/>
              <a:buFont typeface="Georgia"/>
              <a:buChar char="•"/>
              <a:defRPr sz="1600" b="0" i="0" u="none" strike="noStrike" cap="none">
                <a:solidFill>
                  <a:schemeClr val="dk1"/>
                </a:solidFill>
                <a:latin typeface="Georgia"/>
                <a:ea typeface="Georgia"/>
                <a:cs typeface="Georgia"/>
                <a:sym typeface="Georgia"/>
              </a:defRPr>
            </a:lvl8pPr>
            <a:lvl9pPr marL="2377440" marR="0" lvl="8" indent="-113029" algn="l" rtl="0">
              <a:spcBef>
                <a:spcPts val="280"/>
              </a:spcBef>
              <a:buClr>
                <a:srgbClr val="B29D00"/>
              </a:buClr>
              <a:buSzPct val="9000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84" name="Shape 184"/>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lnSpc>
                <a:spcPct val="100000"/>
              </a:lnSpc>
              <a:spcBef>
                <a:spcPts val="0"/>
              </a:spcBef>
              <a:spcAft>
                <a:spcPts val="0"/>
              </a:spcAft>
              <a:buClr>
                <a:srgbClr val="7B9899"/>
              </a:buClr>
              <a:buSzPct val="25000"/>
              <a:buFont typeface="Georgia"/>
              <a:buNone/>
            </a:pPr>
            <a:fld id="{00000000-1234-1234-1234-123412341234}" type="slidenum">
              <a:rPr lang="en-US" sz="1600" b="0" i="0" u="none">
                <a:solidFill>
                  <a:srgbClr val="7B9899"/>
                </a:solidFill>
                <a:latin typeface="Georgia"/>
                <a:ea typeface="Georgia"/>
                <a:cs typeface="Georgia"/>
                <a:sym typeface="Georgia"/>
              </a:rPr>
              <a:t>‹#›</a:t>
            </a:fld>
            <a:endParaRPr lang="en-US" sz="1600" b="0" i="0" u="none">
              <a:solidFill>
                <a:srgbClr val="7B9899"/>
              </a:solidFill>
              <a:latin typeface="Georgia"/>
              <a:ea typeface="Georgia"/>
              <a:cs typeface="Georgia"/>
              <a:sym typeface="Georgia"/>
            </a:endParaRPr>
          </a:p>
        </p:txBody>
      </p:sp>
      <p:sp>
        <p:nvSpPr>
          <p:cNvPr id="185" name="Shape 185"/>
          <p:cNvSpPr txBox="1">
            <a:spLocks noGrp="1"/>
          </p:cNvSpPr>
          <p:nvPr>
            <p:ph type="dt" idx="10"/>
          </p:nvPr>
        </p:nvSpPr>
        <p:spPr>
          <a:xfrm>
            <a:off x="5791200" y="6405562"/>
            <a:ext cx="3044825" cy="365125"/>
          </a:xfrm>
          <a:prstGeom prst="rect">
            <a:avLst/>
          </a:prstGeom>
          <a:noFill/>
          <a:ln>
            <a:noFill/>
          </a:ln>
        </p:spPr>
        <p:txBody>
          <a:bodyPr lIns="91425" tIns="91425" rIns="91425" bIns="91425" anchor="t" anchorCtr="0"/>
          <a:lstStyle>
            <a:lvl1pPr marL="0" marR="0" lvl="0" indent="0" algn="r" rtl="0">
              <a:lnSpc>
                <a:spcPct val="100000"/>
              </a:lnSpc>
              <a:spcBef>
                <a:spcPts val="0"/>
              </a:spcBef>
              <a:spcAft>
                <a:spcPts val="0"/>
              </a:spcAft>
              <a:buNone/>
              <a:defRPr sz="1400" b="0" i="0" u="none">
                <a:solidFill>
                  <a:srgbClr val="FFFFFF"/>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
        <p:nvSpPr>
          <p:cNvPr id="186" name="Shape 186"/>
          <p:cNvSpPr txBox="1">
            <a:spLocks noGrp="1"/>
          </p:cNvSpPr>
          <p:nvPr>
            <p:ph type="ftr" idx="11"/>
          </p:nvPr>
        </p:nvSpPr>
        <p:spPr>
          <a:xfrm>
            <a:off x="301625" y="6410325"/>
            <a:ext cx="3382961" cy="366711"/>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1800" b="0" i="0" u="none">
                <a:solidFill>
                  <a:schemeClr val="dk1"/>
                </a:solidFill>
                <a:latin typeface="Georgia"/>
                <a:ea typeface="Georgia"/>
                <a:cs typeface="Georgia"/>
                <a:sym typeface="Georgia"/>
              </a:defRPr>
            </a:lvl1pPr>
            <a:lvl2pPr marL="457200" marR="0" lvl="1"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2pPr>
            <a:lvl3pPr marL="914400" marR="0" lvl="2"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3pPr>
            <a:lvl4pPr marL="1371600" marR="0" lvl="3"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4pPr>
            <a:lvl5pPr marL="1828800" marR="0" lvl="4"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5pPr>
            <a:lvl6pPr marL="2286000" marR="0" lvl="5"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6pPr>
            <a:lvl7pPr marL="3200400" marR="0" lvl="6"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7pPr>
            <a:lvl8pPr marL="4572000" marR="0" lvl="7"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8pPr>
            <a:lvl9pPr marL="6400800" marR="0" lvl="8" indent="0" algn="l" rtl="0">
              <a:lnSpc>
                <a:spcPct val="100000"/>
              </a:lnSpc>
              <a:spcBef>
                <a:spcPts val="0"/>
              </a:spcBef>
              <a:spcAft>
                <a:spcPts val="0"/>
              </a:spcAft>
              <a:buNone/>
              <a:defRPr sz="18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witter.com/signu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subTitle" idx="1"/>
          </p:nvPr>
        </p:nvSpPr>
        <p:spPr>
          <a:xfrm>
            <a:off x="1371600" y="2819400"/>
            <a:ext cx="6400799" cy="17526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accent1"/>
              </a:buClr>
              <a:buSzPct val="25000"/>
              <a:buFont typeface="Noto Sans Symbols"/>
              <a:buNone/>
            </a:pPr>
            <a:r>
              <a:rPr lang="en-US" sz="1600" b="1" i="0" u="none" strike="noStrike" cap="none">
                <a:solidFill>
                  <a:schemeClr val="dk2"/>
                </a:solidFill>
                <a:latin typeface="Georgia"/>
                <a:ea typeface="Georgia"/>
                <a:cs typeface="Georgia"/>
                <a:sym typeface="Georgia"/>
              </a:rPr>
              <a:t>TWEETING ABOUT SHAKESPEARE’S </a:t>
            </a:r>
            <a:r>
              <a:rPr lang="en-US" sz="1600" b="1" i="1" u="none" strike="noStrike" cap="none">
                <a:solidFill>
                  <a:schemeClr val="dk2"/>
                </a:solidFill>
                <a:latin typeface="Georgia"/>
                <a:ea typeface="Georgia"/>
                <a:cs typeface="Georgia"/>
                <a:sym typeface="Georgia"/>
              </a:rPr>
              <a:t>MACBETH</a:t>
            </a:r>
          </a:p>
          <a:p>
            <a:pPr marL="0" marR="0" lvl="0" indent="0" algn="ctr" rtl="0">
              <a:lnSpc>
                <a:spcPct val="100000"/>
              </a:lnSpc>
              <a:spcBef>
                <a:spcPts val="320"/>
              </a:spcBef>
              <a:spcAft>
                <a:spcPts val="0"/>
              </a:spcAft>
              <a:buClr>
                <a:schemeClr val="accent1"/>
              </a:buClr>
              <a:buSzPct val="25000"/>
              <a:buFont typeface="Noto Sans Symbols"/>
              <a:buNone/>
            </a:pPr>
            <a:endParaRPr sz="1600" b="1" i="1" u="none" strike="noStrike" cap="none">
              <a:solidFill>
                <a:schemeClr val="dk2"/>
              </a:solidFill>
              <a:latin typeface="Georgia"/>
              <a:ea typeface="Georgia"/>
              <a:cs typeface="Georgia"/>
              <a:sym typeface="Georgia"/>
            </a:endParaRPr>
          </a:p>
          <a:p>
            <a:pPr marL="0" marR="0" lvl="0" indent="0" algn="ctr" rtl="0">
              <a:lnSpc>
                <a:spcPct val="100000"/>
              </a:lnSpc>
              <a:spcBef>
                <a:spcPts val="320"/>
              </a:spcBef>
              <a:spcAft>
                <a:spcPts val="0"/>
              </a:spcAft>
              <a:buClr>
                <a:schemeClr val="accent1"/>
              </a:buClr>
              <a:buSzPct val="25000"/>
              <a:buFont typeface="Noto Sans Symbols"/>
              <a:buNone/>
            </a:pPr>
            <a:r>
              <a:rPr lang="en-US" sz="1600" b="1" i="0" u="none" strike="noStrike" cap="none">
                <a:solidFill>
                  <a:schemeClr val="dk2"/>
                </a:solidFill>
                <a:latin typeface="Georgia"/>
                <a:ea typeface="Georgia"/>
                <a:cs typeface="Georgia"/>
                <a:sym typeface="Georgia"/>
              </a:rPr>
              <a:t>AP ENGLISH IV</a:t>
            </a:r>
          </a:p>
          <a:p>
            <a:pPr marL="0" marR="0" lvl="0" indent="0" algn="ctr" rtl="0">
              <a:lnSpc>
                <a:spcPct val="100000"/>
              </a:lnSpc>
              <a:spcBef>
                <a:spcPts val="320"/>
              </a:spcBef>
              <a:spcAft>
                <a:spcPts val="0"/>
              </a:spcAft>
              <a:buClr>
                <a:schemeClr val="accent1"/>
              </a:buClr>
              <a:buSzPct val="25000"/>
              <a:buFont typeface="Noto Sans Symbols"/>
              <a:buNone/>
            </a:pPr>
            <a:r>
              <a:rPr lang="en-US" sz="1600" b="1" i="0" u="none" strike="noStrike" cap="none">
                <a:solidFill>
                  <a:schemeClr val="dk2"/>
                </a:solidFill>
                <a:latin typeface="Georgia"/>
                <a:ea typeface="Georgia"/>
                <a:cs typeface="Georgia"/>
                <a:sym typeface="Georgia"/>
              </a:rPr>
              <a:t>SWEENEY</a:t>
            </a:r>
          </a:p>
        </p:txBody>
      </p:sp>
      <p:sp>
        <p:nvSpPr>
          <p:cNvPr id="265" name="Shape 265"/>
          <p:cNvSpPr txBox="1">
            <a:spLocks noGrp="1"/>
          </p:cNvSpPr>
          <p:nvPr>
            <p:ph type="ctrTitle"/>
          </p:nvPr>
        </p:nvSpPr>
        <p:spPr>
          <a:xfrm>
            <a:off x="685800" y="381000"/>
            <a:ext cx="7772400" cy="1752600"/>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chemeClr val="accent1"/>
              </a:buClr>
              <a:buSzPct val="25000"/>
              <a:buFont typeface="Georgia"/>
              <a:buNone/>
            </a:pPr>
            <a:r>
              <a:rPr lang="en-US" sz="4400" b="0" i="0" u="none" strike="noStrike" cap="none">
                <a:solidFill>
                  <a:schemeClr val="accent1"/>
                </a:solidFill>
                <a:latin typeface="Georgia"/>
                <a:ea typeface="Georgia"/>
                <a:cs typeface="Georgia"/>
                <a:sym typeface="Georgia"/>
              </a:rPr>
              <a:t>All a Twitter About Literature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a:solidFill>
                  <a:srgbClr val="7B9899"/>
                </a:solidFill>
                <a:latin typeface="Georgia"/>
                <a:ea typeface="Georgia"/>
                <a:cs typeface="Georgia"/>
                <a:sym typeface="Georgia"/>
              </a:rPr>
              <a:t>Basic Twitter Terms</a:t>
            </a:r>
          </a:p>
        </p:txBody>
      </p:sp>
      <p:sp>
        <p:nvSpPr>
          <p:cNvPr id="322" name="Shape 322"/>
          <p:cNvSpPr txBox="1">
            <a:spLocks noGrp="1"/>
          </p:cNvSpPr>
          <p:nvPr>
            <p:ph type="body" idx="1"/>
          </p:nvPr>
        </p:nvSpPr>
        <p:spPr>
          <a:xfrm>
            <a:off x="457200" y="1600200"/>
            <a:ext cx="8229600" cy="1904999"/>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Twitter – Website that allows users to create and follow other accounts.</a:t>
            </a:r>
          </a:p>
          <a:p>
            <a:pPr marL="273050" marR="0" lvl="0" indent="-273050" algn="l" rtl="0">
              <a:lnSpc>
                <a:spcPct val="100000"/>
              </a:lnSpc>
              <a:spcBef>
                <a:spcPts val="540"/>
              </a:spcBef>
              <a:spcAft>
                <a:spcPts val="0"/>
              </a:spcAft>
              <a:buClr>
                <a:schemeClr val="accent1"/>
              </a:buClr>
              <a:buSzPct val="25000"/>
              <a:buFont typeface="Noto Sans Symbols"/>
              <a:buNone/>
            </a:pPr>
            <a:endParaRPr sz="2700" b="0" i="0" u="none">
              <a:solidFill>
                <a:schemeClr val="dk1"/>
              </a:solidFill>
              <a:latin typeface="Georgia"/>
              <a:ea typeface="Georgia"/>
              <a:cs typeface="Georgia"/>
              <a:sym typeface="Georgia"/>
            </a:endParaRP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Tweet – A post by yourself or another user.</a:t>
            </a:r>
          </a:p>
          <a:p>
            <a:pPr marL="273050" marR="0" lvl="0" indent="-273050" algn="l" rtl="0">
              <a:lnSpc>
                <a:spcPct val="100000"/>
              </a:lnSpc>
              <a:spcBef>
                <a:spcPts val="540"/>
              </a:spcBef>
              <a:spcAft>
                <a:spcPts val="0"/>
              </a:spcAft>
              <a:buClr>
                <a:schemeClr val="accent1"/>
              </a:buClr>
              <a:buSzPct val="85000"/>
              <a:buFont typeface="Noto Sans Symbols"/>
              <a:buNone/>
            </a:pPr>
            <a:endParaRPr sz="2700" b="0" i="0" u="none">
              <a:solidFill>
                <a:schemeClr val="dk1"/>
              </a:solidFill>
              <a:latin typeface="Georgia"/>
              <a:ea typeface="Georgia"/>
              <a:cs typeface="Georgia"/>
              <a:sym typeface="Georgia"/>
            </a:endParaRP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Retweet – Reposting something someone else has tweeted.</a:t>
            </a:r>
          </a:p>
          <a:p>
            <a:pPr marL="273050" marR="0" lvl="0" indent="-273050" algn="l" rtl="0">
              <a:lnSpc>
                <a:spcPct val="100000"/>
              </a:lnSpc>
              <a:spcBef>
                <a:spcPts val="540"/>
              </a:spcBef>
              <a:spcAft>
                <a:spcPts val="0"/>
              </a:spcAft>
              <a:buClr>
                <a:schemeClr val="accent1"/>
              </a:buClr>
              <a:buSzPct val="85000"/>
              <a:buFont typeface="Noto Sans Symbols"/>
              <a:buNone/>
            </a:pPr>
            <a:endParaRPr sz="2700" b="0" i="0" u="none">
              <a:solidFill>
                <a:schemeClr val="dk1"/>
              </a:solidFill>
              <a:latin typeface="Georgia"/>
              <a:ea typeface="Georgia"/>
              <a:cs typeface="Georgia"/>
              <a:sym typeface="Georgia"/>
            </a:endParaRP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Retweet (Quote Tweet) – Quoting something someone else has tweeted.</a:t>
            </a:r>
          </a:p>
          <a:p>
            <a:pPr marL="273050" marR="0" lvl="0" indent="-273050" algn="l" rtl="0">
              <a:spcBef>
                <a:spcPts val="540"/>
              </a:spcBef>
              <a:spcAft>
                <a:spcPts val="0"/>
              </a:spcAft>
              <a:buClr>
                <a:schemeClr val="accent1"/>
              </a:buClr>
              <a:buSzPct val="85000"/>
              <a:buFont typeface="Noto Sans Symbols"/>
              <a:buNone/>
            </a:pPr>
            <a:endParaRPr sz="2700" b="0" i="0" u="none">
              <a:solidFill>
                <a:schemeClr val="dk1"/>
              </a:solidFill>
              <a:latin typeface="Georgia"/>
              <a:ea typeface="Georgia"/>
              <a:cs typeface="Georgia"/>
              <a:sym typeface="Georgi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2800" b="0" i="0" u="none" strike="noStrike" cap="none">
                <a:solidFill>
                  <a:srgbClr val="7B9899"/>
                </a:solidFill>
                <a:latin typeface="Georgia"/>
                <a:ea typeface="Georgia"/>
                <a:cs typeface="Georgia"/>
                <a:sym typeface="Georgia"/>
              </a:rPr>
              <a:t>Set up a Twitter account for your character.  </a:t>
            </a:r>
          </a:p>
        </p:txBody>
      </p:sp>
      <p:sp>
        <p:nvSpPr>
          <p:cNvPr id="271" name="Shape 271"/>
          <p:cNvSpPr txBox="1"/>
          <p:nvPr/>
        </p:nvSpPr>
        <p:spPr>
          <a:xfrm>
            <a:off x="282575" y="6062662"/>
            <a:ext cx="8458200" cy="3810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Georgia"/>
              <a:buNone/>
            </a:pPr>
            <a:r>
              <a:rPr lang="en-US" sz="1800" b="0" i="0" u="none">
                <a:solidFill>
                  <a:schemeClr val="dk1"/>
                </a:solidFill>
                <a:latin typeface="Georgia"/>
                <a:ea typeface="Georgia"/>
                <a:cs typeface="Georgia"/>
                <a:sym typeface="Georgia"/>
              </a:rPr>
              <a:t>Here is an existing example of a Twitter account for Gatsby1925</a:t>
            </a:r>
          </a:p>
        </p:txBody>
      </p:sp>
      <p:pic>
        <p:nvPicPr>
          <p:cNvPr id="272" name="Shape 272"/>
          <p:cNvPicPr preferRelativeResize="0"/>
          <p:nvPr/>
        </p:nvPicPr>
        <p:blipFill rotWithShape="1">
          <a:blip r:embed="rId3">
            <a:alphaModFix/>
          </a:blip>
          <a:srcRect/>
          <a:stretch/>
        </p:blipFill>
        <p:spPr>
          <a:xfrm>
            <a:off x="457200" y="1600200"/>
            <a:ext cx="8153399" cy="4430712"/>
          </a:xfrm>
          <a:prstGeom prst="rect">
            <a:avLst/>
          </a:prstGeom>
          <a:noFill/>
          <a:ln>
            <a:noFill/>
          </a:ln>
        </p:spPr>
      </p:pic>
      <p:sp>
        <p:nvSpPr>
          <p:cNvPr id="273" name="Shape 273"/>
          <p:cNvSpPr txBox="1"/>
          <p:nvPr/>
        </p:nvSpPr>
        <p:spPr>
          <a:xfrm>
            <a:off x="7010400" y="2362200"/>
            <a:ext cx="1904999" cy="31400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Georgia"/>
              <a:buNone/>
            </a:pPr>
            <a:r>
              <a:rPr lang="en-US" sz="1800" b="0" i="0" u="none">
                <a:solidFill>
                  <a:schemeClr val="dk1"/>
                </a:solidFill>
                <a:latin typeface="Georgia"/>
                <a:ea typeface="Georgia"/>
                <a:cs typeface="Georgia"/>
                <a:sym typeface="Georgia"/>
              </a:rPr>
              <a:t>You must include:</a:t>
            </a:r>
          </a:p>
          <a:p>
            <a:pPr marL="0" marR="0" lvl="0" indent="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Georgia"/>
                <a:ea typeface="Georgia"/>
                <a:cs typeface="Georgia"/>
                <a:sym typeface="Georgia"/>
              </a:rPr>
              <a:t> a Twitter handle related to your character @Gatsby1925</a:t>
            </a:r>
          </a:p>
          <a:p>
            <a:pPr marL="0" marR="0" lvl="0" indent="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Georgia"/>
                <a:ea typeface="Georgia"/>
                <a:cs typeface="Georgia"/>
                <a:sym typeface="Georgia"/>
              </a:rPr>
              <a:t> a picture for your character</a:t>
            </a:r>
          </a:p>
          <a:p>
            <a:pPr marL="0" marR="0" lvl="0" indent="0" algn="l" rtl="0">
              <a:lnSpc>
                <a:spcPct val="100000"/>
              </a:lnSpc>
              <a:spcBef>
                <a:spcPts val="0"/>
              </a:spcBef>
              <a:spcAft>
                <a:spcPts val="0"/>
              </a:spcAft>
              <a:buClr>
                <a:schemeClr val="dk1"/>
              </a:buClr>
              <a:buSzPct val="100000"/>
              <a:buFont typeface="Arial"/>
              <a:buChar char="•"/>
            </a:pPr>
            <a:r>
              <a:rPr lang="en-US" sz="1800" b="0" i="0" u="none">
                <a:solidFill>
                  <a:schemeClr val="dk1"/>
                </a:solidFill>
                <a:latin typeface="Georgia"/>
                <a:ea typeface="Georgia"/>
                <a:cs typeface="Georgia"/>
                <a:sym typeface="Georgia"/>
              </a:rPr>
              <a:t> a brief bio for your character</a:t>
            </a:r>
          </a:p>
          <a:p>
            <a:pPr marL="0" marR="0" lvl="0" indent="0" algn="l" rtl="0">
              <a:lnSpc>
                <a:spcPct val="100000"/>
              </a:lnSpc>
              <a:spcBef>
                <a:spcPts val="0"/>
              </a:spcBef>
              <a:spcAft>
                <a:spcPts val="0"/>
              </a:spcAft>
              <a:buNone/>
            </a:pPr>
            <a:endParaRPr sz="1800" b="0" i="0" u="none">
              <a:solidFill>
                <a:schemeClr val="dk1"/>
              </a:solidFill>
              <a:latin typeface="Georgia"/>
              <a:ea typeface="Georgia"/>
              <a:cs typeface="Georgia"/>
              <a:sym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a:solidFill>
                  <a:srgbClr val="7B9899"/>
                </a:solidFill>
                <a:latin typeface="Georgia"/>
                <a:ea typeface="Georgia"/>
                <a:cs typeface="Georgia"/>
                <a:sym typeface="Georgia"/>
              </a:rPr>
              <a:t>How to set up a Twitter account.</a:t>
            </a:r>
          </a:p>
        </p:txBody>
      </p:sp>
      <p:sp>
        <p:nvSpPr>
          <p:cNvPr id="279" name="Shape 279"/>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100000"/>
              </a:lnSpc>
              <a:spcBef>
                <a:spcPts val="0"/>
              </a:spcBef>
              <a:spcAft>
                <a:spcPts val="0"/>
              </a:spcAft>
              <a:buClr>
                <a:schemeClr val="accent1"/>
              </a:buClr>
              <a:buSzPct val="85000"/>
              <a:buFont typeface="Noto Sans Symbols"/>
              <a:buChar char="●"/>
            </a:pPr>
            <a:r>
              <a:rPr lang="en-US" sz="2700" b="0" i="0" u="sng" strike="noStrike" cap="none">
                <a:solidFill>
                  <a:schemeClr val="hlink"/>
                </a:solidFill>
                <a:latin typeface="Georgia"/>
                <a:ea typeface="Georgia"/>
                <a:cs typeface="Georgia"/>
                <a:sym typeface="Georgia"/>
                <a:hlinkClick r:id="rId3"/>
              </a:rPr>
              <a:t>1.  Go to https://twitter.com/signup</a:t>
            </a:r>
            <a:r>
              <a:rPr lang="en-US" sz="2700" b="0" i="0" u="none" strike="noStrike" cap="none">
                <a:solidFill>
                  <a:schemeClr val="dk1"/>
                </a:solidFill>
                <a:latin typeface="Georgia"/>
                <a:ea typeface="Georgia"/>
                <a:cs typeface="Georgia"/>
                <a:sym typeface="Georgia"/>
              </a:rPr>
              <a:t>  and create one account for each major fictional character in the novel.  </a:t>
            </a: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strike="noStrike" cap="none">
                <a:solidFill>
                  <a:schemeClr val="dk1"/>
                </a:solidFill>
                <a:latin typeface="Georgia"/>
                <a:ea typeface="Georgia"/>
                <a:cs typeface="Georgia"/>
                <a:sym typeface="Georgia"/>
              </a:rPr>
              <a:t>For example:  Jay Gatsby or Katniss Everdeen.  </a:t>
            </a: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strike="noStrike" cap="none">
                <a:solidFill>
                  <a:schemeClr val="dk1"/>
                </a:solidFill>
                <a:latin typeface="Georgia"/>
                <a:ea typeface="Georgia"/>
                <a:cs typeface="Georgia"/>
                <a:sym typeface="Georgia"/>
              </a:rPr>
              <a:t>Come up with a username such as (JayGatsby1925 or KatnissDistrict12) </a:t>
            </a: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strike="noStrike" cap="none">
                <a:solidFill>
                  <a:schemeClr val="dk1"/>
                </a:solidFill>
                <a:latin typeface="Georgia"/>
                <a:ea typeface="Georgia"/>
                <a:cs typeface="Georgia"/>
                <a:sym typeface="Georgia"/>
              </a:rPr>
              <a:t>Come up with a password (ex. Gatsby101).</a:t>
            </a:r>
          </a:p>
          <a:p>
            <a:pPr marL="273050" marR="0" lvl="0" indent="-273050" algn="l" rtl="0">
              <a:lnSpc>
                <a:spcPct val="100000"/>
              </a:lnSpc>
              <a:spcBef>
                <a:spcPts val="540"/>
              </a:spcBef>
              <a:spcAft>
                <a:spcPts val="0"/>
              </a:spcAft>
              <a:buClr>
                <a:schemeClr val="accent1"/>
              </a:buClr>
              <a:buSzPct val="85000"/>
              <a:buFont typeface="Noto Sans Symbols"/>
              <a:buChar char="●"/>
            </a:pPr>
            <a:r>
              <a:rPr lang="en-US" sz="2700" b="0" i="0" u="none" strike="noStrike" cap="none">
                <a:solidFill>
                  <a:schemeClr val="dk1"/>
                </a:solidFill>
                <a:latin typeface="Georgia"/>
                <a:ea typeface="Georgia"/>
                <a:cs typeface="Georgia"/>
                <a:sym typeface="Georgia"/>
              </a:rPr>
              <a:t>Once you set up this Twitter account, you can keep it for years to come.  Use the same email address, username and password.  </a:t>
            </a:r>
          </a:p>
          <a:p>
            <a:pPr marL="273050" marR="0" lvl="0" indent="-273050" algn="l" rtl="0">
              <a:spcBef>
                <a:spcPts val="540"/>
              </a:spcBef>
              <a:spcAft>
                <a:spcPts val="0"/>
              </a:spcAft>
              <a:buClr>
                <a:schemeClr val="accent1"/>
              </a:buClr>
              <a:buSzPct val="85000"/>
              <a:buFont typeface="Noto Sans Symbols"/>
              <a:buNone/>
            </a:pPr>
            <a:endParaRPr sz="2700" b="0" i="0" u="none">
              <a:solidFill>
                <a:schemeClr val="dk1"/>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0070C0"/>
              </a:buClr>
              <a:buSzPct val="25000"/>
              <a:buFont typeface="Georgia"/>
              <a:buNone/>
            </a:pPr>
            <a:r>
              <a:rPr lang="en-US" sz="3300" b="0" i="0" u="none" strike="noStrike" cap="none">
                <a:solidFill>
                  <a:srgbClr val="0070C0"/>
                </a:solidFill>
                <a:latin typeface="Georgia"/>
                <a:ea typeface="Georgia"/>
                <a:cs typeface="Georgia"/>
                <a:sym typeface="Georgia"/>
              </a:rPr>
              <a:t>Character Tweet Guideline Sheet</a:t>
            </a:r>
          </a:p>
        </p:txBody>
      </p:sp>
      <p:sp>
        <p:nvSpPr>
          <p:cNvPr id="285" name="Shape 285"/>
          <p:cNvSpPr txBox="1">
            <a:spLocks noGrp="1"/>
          </p:cNvSpPr>
          <p:nvPr>
            <p:ph type="body" idx="1"/>
          </p:nvPr>
        </p:nvSpPr>
        <p:spPr>
          <a:xfrm>
            <a:off x="301625" y="1527174"/>
            <a:ext cx="8504236" cy="4859977"/>
          </a:xfrm>
          <a:prstGeom prst="rect">
            <a:avLst/>
          </a:prstGeom>
          <a:noFill/>
          <a:ln>
            <a:noFill/>
          </a:ln>
        </p:spPr>
        <p:txBody>
          <a:bodyPr lIns="91425" tIns="45700" rIns="91425" bIns="45700" anchor="t" anchorCtr="0">
            <a:noAutofit/>
          </a:bodyPr>
          <a:lstStyle/>
          <a:p>
            <a:pPr marL="273050" marR="0" lvl="0" indent="-273050" algn="l" rtl="0">
              <a:lnSpc>
                <a:spcPct val="80000"/>
              </a:lnSpc>
              <a:spcBef>
                <a:spcPts val="0"/>
              </a:spcBef>
              <a:spcAft>
                <a:spcPts val="0"/>
              </a:spcAft>
              <a:buClr>
                <a:schemeClr val="accent1"/>
              </a:buClr>
              <a:buSzPct val="85000"/>
              <a:buFont typeface="Noto Sans Symbols"/>
              <a:buChar char="●"/>
            </a:pPr>
            <a:r>
              <a:rPr lang="en-US" sz="2100" b="0" i="0" u="none" dirty="0">
                <a:solidFill>
                  <a:schemeClr val="dk1"/>
                </a:solidFill>
                <a:latin typeface="Georgia"/>
                <a:ea typeface="Georgia"/>
                <a:cs typeface="Georgia"/>
                <a:sym typeface="Georgia"/>
              </a:rPr>
              <a:t>1.  Students must create at least </a:t>
            </a:r>
            <a:r>
              <a:rPr lang="en-US" sz="2100" b="0" i="0" u="none" dirty="0" smtClean="0">
                <a:solidFill>
                  <a:schemeClr val="dk1"/>
                </a:solidFill>
                <a:latin typeface="Georgia"/>
                <a:ea typeface="Georgia"/>
                <a:cs typeface="Georgia"/>
                <a:sym typeface="Georgia"/>
              </a:rPr>
              <a:t>20 </a:t>
            </a:r>
            <a:r>
              <a:rPr lang="en-US" sz="2100" b="0" i="0" u="none" dirty="0">
                <a:solidFill>
                  <a:schemeClr val="dk1"/>
                </a:solidFill>
                <a:latin typeface="Georgia"/>
                <a:ea typeface="Georgia"/>
                <a:cs typeface="Georgia"/>
                <a:sym typeface="Georgia"/>
              </a:rPr>
              <a:t>Tweets from the point of view of their assigned characters.  Remember, all tweets are limited to 140 characters so be concise. </a:t>
            </a:r>
          </a:p>
          <a:p>
            <a:pPr marL="547687" marR="0" lvl="1" indent="-280987" algn="l" rtl="0">
              <a:lnSpc>
                <a:spcPct val="80000"/>
              </a:lnSpc>
              <a:spcBef>
                <a:spcPts val="320"/>
              </a:spcBef>
              <a:spcAft>
                <a:spcPts val="0"/>
              </a:spcAft>
              <a:buClr>
                <a:schemeClr val="accent2"/>
              </a:buClr>
              <a:buSzPct val="70000"/>
              <a:buFont typeface="Noto Sans Symbols"/>
              <a:buChar char="○"/>
            </a:pPr>
            <a:r>
              <a:rPr lang="en-US" sz="1600" b="0" i="0" u="none" strike="noStrike" cap="none" dirty="0">
                <a:solidFill>
                  <a:schemeClr val="dk2"/>
                </a:solidFill>
                <a:latin typeface="Georgia"/>
                <a:ea typeface="Georgia"/>
                <a:cs typeface="Georgia"/>
                <a:sym typeface="Georgia"/>
              </a:rPr>
              <a:t>10 Tweets must be directly related to your character, and </a:t>
            </a:r>
            <a:r>
              <a:rPr lang="en-US" sz="1600" b="0" i="0" u="none" strike="noStrike" cap="none" dirty="0" smtClean="0">
                <a:solidFill>
                  <a:schemeClr val="dk2"/>
                </a:solidFill>
                <a:latin typeface="Georgia"/>
                <a:ea typeface="Georgia"/>
                <a:cs typeface="Georgia"/>
                <a:sym typeface="Georgia"/>
              </a:rPr>
              <a:t>10 </a:t>
            </a:r>
            <a:r>
              <a:rPr lang="en-US" sz="1600" b="0" i="0" u="none" strike="noStrike" cap="none" dirty="0">
                <a:solidFill>
                  <a:schemeClr val="dk2"/>
                </a:solidFill>
                <a:latin typeface="Georgia"/>
                <a:ea typeface="Georgia"/>
                <a:cs typeface="Georgia"/>
                <a:sym typeface="Georgia"/>
              </a:rPr>
              <a:t>of the Tweets must be reflective and responsive to the story.  Think depth and understanding. </a:t>
            </a:r>
          </a:p>
          <a:p>
            <a:pPr marL="273050" marR="0" lvl="0" indent="-273050" algn="l" rtl="0">
              <a:lnSpc>
                <a:spcPct val="80000"/>
              </a:lnSpc>
              <a:spcBef>
                <a:spcPts val="420"/>
              </a:spcBef>
              <a:spcAft>
                <a:spcPts val="0"/>
              </a:spcAft>
              <a:buClr>
                <a:schemeClr val="accent1"/>
              </a:buClr>
              <a:buSzPct val="85000"/>
              <a:buFont typeface="Noto Sans Symbols"/>
              <a:buChar char="●"/>
            </a:pPr>
            <a:r>
              <a:rPr lang="en-US" sz="2100" b="0" i="0" u="none" dirty="0">
                <a:solidFill>
                  <a:schemeClr val="dk1"/>
                </a:solidFill>
                <a:latin typeface="Georgia"/>
                <a:ea typeface="Georgia"/>
                <a:cs typeface="Georgia"/>
                <a:sym typeface="Georgia"/>
              </a:rPr>
              <a:t>2. All Tweets must be appropriate for a general audience.  No inappropriate content or foul language. </a:t>
            </a:r>
          </a:p>
          <a:p>
            <a:pPr marL="273050" marR="0" lvl="0" indent="-273050" algn="l" rtl="0">
              <a:lnSpc>
                <a:spcPct val="80000"/>
              </a:lnSpc>
              <a:spcBef>
                <a:spcPts val="420"/>
              </a:spcBef>
              <a:spcAft>
                <a:spcPts val="0"/>
              </a:spcAft>
              <a:buClr>
                <a:schemeClr val="accent1"/>
              </a:buClr>
              <a:buSzPct val="85000"/>
              <a:buFont typeface="Noto Sans Symbols"/>
              <a:buChar char="●"/>
            </a:pPr>
            <a:r>
              <a:rPr lang="en-US" sz="2100" b="0" i="0" u="none" dirty="0">
                <a:solidFill>
                  <a:schemeClr val="dk1"/>
                </a:solidFill>
                <a:latin typeface="Georgia"/>
                <a:ea typeface="Georgia"/>
                <a:cs typeface="Georgia"/>
                <a:sym typeface="Georgia"/>
              </a:rPr>
              <a:t>3.  Students will be evaluated on their general knowledge of the plot of the play along with how well they know the assigned character.  </a:t>
            </a:r>
          </a:p>
          <a:p>
            <a:pPr marL="273050" marR="0" lvl="0" indent="-273050" algn="l" rtl="0">
              <a:lnSpc>
                <a:spcPct val="80000"/>
              </a:lnSpc>
              <a:spcBef>
                <a:spcPts val="420"/>
              </a:spcBef>
              <a:spcAft>
                <a:spcPts val="0"/>
              </a:spcAft>
              <a:buClr>
                <a:schemeClr val="accent1"/>
              </a:buClr>
              <a:buSzPct val="85000"/>
              <a:buFont typeface="Noto Sans Symbols"/>
              <a:buChar char="●"/>
            </a:pPr>
            <a:r>
              <a:rPr lang="en-US" sz="2100" b="0" i="0" u="none" dirty="0">
                <a:solidFill>
                  <a:schemeClr val="dk1"/>
                </a:solidFill>
                <a:latin typeface="Georgia"/>
                <a:ea typeface="Georgia"/>
                <a:cs typeface="Georgia"/>
                <a:sym typeface="Georgia"/>
              </a:rPr>
              <a:t>4. 10 of the tweets must be about events going on in the character’s life (the plot). </a:t>
            </a:r>
          </a:p>
          <a:p>
            <a:pPr marL="273050" marR="0" lvl="0" indent="-273050" algn="l" rtl="0">
              <a:lnSpc>
                <a:spcPct val="80000"/>
              </a:lnSpc>
              <a:spcBef>
                <a:spcPts val="420"/>
              </a:spcBef>
              <a:spcAft>
                <a:spcPts val="0"/>
              </a:spcAft>
              <a:buClr>
                <a:schemeClr val="accent1"/>
              </a:buClr>
              <a:buSzPct val="85000"/>
              <a:buFont typeface="Noto Sans Symbols"/>
              <a:buChar char="●"/>
            </a:pPr>
            <a:r>
              <a:rPr lang="en-US" sz="2100" b="0" i="0" u="none" dirty="0">
                <a:solidFill>
                  <a:schemeClr val="dk1"/>
                </a:solidFill>
                <a:latin typeface="Georgia"/>
                <a:ea typeface="Georgia"/>
                <a:cs typeface="Georgia"/>
                <a:sym typeface="Georgia"/>
              </a:rPr>
              <a:t>5. </a:t>
            </a:r>
            <a:r>
              <a:rPr lang="en-US" sz="2100" b="0" i="0" u="none" dirty="0" smtClean="0">
                <a:solidFill>
                  <a:schemeClr val="dk1"/>
                </a:solidFill>
                <a:latin typeface="Georgia"/>
                <a:ea typeface="Georgia"/>
                <a:cs typeface="Georgia"/>
                <a:sym typeface="Georgia"/>
              </a:rPr>
              <a:t>10 </a:t>
            </a:r>
            <a:r>
              <a:rPr lang="en-US" sz="2100" b="0" i="0" u="none" dirty="0">
                <a:solidFill>
                  <a:schemeClr val="dk1"/>
                </a:solidFill>
                <a:latin typeface="Georgia"/>
                <a:ea typeface="Georgia"/>
                <a:cs typeface="Georgia"/>
                <a:sym typeface="Georgia"/>
              </a:rPr>
              <a:t>of the tweets must be personal observations from the character’s point of view about the following:  the setting, other characters, events going on in the story, things other characters have said to them, their hopes about future events, etc.  </a:t>
            </a:r>
          </a:p>
          <a:p>
            <a:pPr marL="273050" marR="0" lvl="0" indent="-273050" algn="l" rtl="0">
              <a:lnSpc>
                <a:spcPct val="80000"/>
              </a:lnSpc>
              <a:spcBef>
                <a:spcPts val="420"/>
              </a:spcBef>
              <a:spcAft>
                <a:spcPts val="0"/>
              </a:spcAft>
              <a:buClr>
                <a:schemeClr val="accent1"/>
              </a:buClr>
              <a:buSzPct val="85000"/>
              <a:buFont typeface="Noto Sans Symbols"/>
              <a:buChar char="●"/>
            </a:pPr>
            <a:r>
              <a:rPr lang="en-US" sz="2100" b="1" i="0" u="none" dirty="0">
                <a:solidFill>
                  <a:schemeClr val="dk1"/>
                </a:solidFill>
                <a:latin typeface="Georgia"/>
                <a:ea typeface="Georgia"/>
                <a:cs typeface="Georgia"/>
                <a:sym typeface="Georgia"/>
              </a:rPr>
              <a:t>6. All tweets must be original.</a:t>
            </a:r>
          </a:p>
          <a:p>
            <a:pPr marL="273050" marR="0" lvl="0" indent="-273050" algn="l" rtl="0">
              <a:lnSpc>
                <a:spcPct val="80000"/>
              </a:lnSpc>
              <a:spcBef>
                <a:spcPts val="420"/>
              </a:spcBef>
              <a:spcAft>
                <a:spcPts val="0"/>
              </a:spcAft>
              <a:buClr>
                <a:schemeClr val="accent1"/>
              </a:buClr>
              <a:buSzPct val="85000"/>
              <a:buFont typeface="Noto Sans Symbols"/>
              <a:buChar char="●"/>
            </a:pPr>
            <a:r>
              <a:rPr lang="en-US" sz="2100" b="0" i="0" u="none" dirty="0">
                <a:solidFill>
                  <a:schemeClr val="dk1"/>
                </a:solidFill>
                <a:latin typeface="Georgia"/>
                <a:ea typeface="Georgia"/>
                <a:cs typeface="Georgia"/>
                <a:sym typeface="Georgia"/>
              </a:rPr>
              <a:t>7.  Retweets will not count toward the total number of tweets</a:t>
            </a:r>
            <a:r>
              <a:rPr lang="en-US" sz="2100" b="0" i="0" u="none" dirty="0" smtClean="0">
                <a:solidFill>
                  <a:schemeClr val="dk1"/>
                </a:solidFill>
                <a:latin typeface="Georgia"/>
                <a:ea typeface="Georgia"/>
                <a:cs typeface="Georgia"/>
                <a:sym typeface="Georgia"/>
              </a:rPr>
              <a:t>.</a:t>
            </a:r>
          </a:p>
          <a:p>
            <a:pPr indent="-273050">
              <a:lnSpc>
                <a:spcPct val="80000"/>
              </a:lnSpc>
              <a:spcBef>
                <a:spcPts val="420"/>
              </a:spcBef>
            </a:pPr>
            <a:r>
              <a:rPr lang="en-US" sz="2100" dirty="0" smtClean="0"/>
              <a:t>8. </a:t>
            </a:r>
            <a:r>
              <a:rPr lang="en-US" sz="2400" dirty="0"/>
              <a:t>Follow @</a:t>
            </a:r>
            <a:r>
              <a:rPr lang="en-US" sz="2400" dirty="0" err="1"/>
              <a:t>mchsAPmacbeth</a:t>
            </a:r>
            <a:r>
              <a:rPr lang="en-US" sz="2400" dirty="0"/>
              <a:t>.</a:t>
            </a:r>
          </a:p>
          <a:p>
            <a:pPr marL="273050" marR="0" lvl="0" indent="-273050" algn="l" rtl="0">
              <a:lnSpc>
                <a:spcPct val="80000"/>
              </a:lnSpc>
              <a:spcBef>
                <a:spcPts val="420"/>
              </a:spcBef>
              <a:spcAft>
                <a:spcPts val="0"/>
              </a:spcAft>
              <a:buClr>
                <a:schemeClr val="accent1"/>
              </a:buClr>
              <a:buSzPct val="85000"/>
              <a:buFont typeface="Noto Sans Symbols"/>
              <a:buChar char="●"/>
            </a:pPr>
            <a:endParaRPr lang="en-US" sz="2100" b="0" i="0" u="none" dirty="0">
              <a:solidFill>
                <a:schemeClr val="dk1"/>
              </a:solidFill>
              <a:latin typeface="Georgia"/>
              <a:ea typeface="Georgia"/>
              <a:cs typeface="Georgia"/>
              <a:sym typeface="Georgia"/>
            </a:endParaRPr>
          </a:p>
          <a:p>
            <a:pPr marL="273050" marR="0" lvl="0" indent="-273050" algn="l" rtl="0">
              <a:spcBef>
                <a:spcPts val="420"/>
              </a:spcBef>
              <a:spcAft>
                <a:spcPts val="0"/>
              </a:spcAft>
              <a:buClr>
                <a:schemeClr val="accent1"/>
              </a:buClr>
              <a:buSzPct val="85000"/>
              <a:buFont typeface="Noto Sans Symbols"/>
              <a:buNone/>
            </a:pPr>
            <a:endParaRPr sz="2100" b="0" i="0" u="none" dirty="0">
              <a:solidFill>
                <a:schemeClr val="dk1"/>
              </a:solidFill>
              <a:latin typeface="Georgia"/>
              <a:ea typeface="Georgia"/>
              <a:cs typeface="Georgia"/>
              <a:sym typeface="Georgi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a:solidFill>
                  <a:srgbClr val="7B9899"/>
                </a:solidFill>
                <a:latin typeface="Georgia"/>
                <a:ea typeface="Georgia"/>
                <a:cs typeface="Georgia"/>
                <a:sym typeface="Georgia"/>
              </a:rPr>
              <a:t>Example of a twitter feed for Gatsby.</a:t>
            </a:r>
          </a:p>
        </p:txBody>
      </p:sp>
      <p:pic>
        <p:nvPicPr>
          <p:cNvPr id="291" name="Shape 291"/>
          <p:cNvPicPr preferRelativeResize="0"/>
          <p:nvPr/>
        </p:nvPicPr>
        <p:blipFill rotWithShape="1">
          <a:blip r:embed="rId3">
            <a:alphaModFix/>
          </a:blip>
          <a:srcRect/>
          <a:stretch/>
        </p:blipFill>
        <p:spPr>
          <a:xfrm>
            <a:off x="112711" y="1371600"/>
            <a:ext cx="8974137" cy="4876799"/>
          </a:xfrm>
          <a:prstGeom prst="rect">
            <a:avLst/>
          </a:prstGeom>
          <a:noFill/>
          <a:ln>
            <a:noFill/>
          </a:ln>
        </p:spPr>
      </p:pic>
      <p:sp>
        <p:nvSpPr>
          <p:cNvPr id="292" name="Shape 292"/>
          <p:cNvSpPr txBox="1"/>
          <p:nvPr/>
        </p:nvSpPr>
        <p:spPr>
          <a:xfrm>
            <a:off x="533400" y="4876800"/>
            <a:ext cx="3809999" cy="12001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Georgia"/>
              <a:buNone/>
            </a:pPr>
            <a:r>
              <a:rPr lang="en-US" sz="1800" b="0" i="0" u="none">
                <a:solidFill>
                  <a:schemeClr val="dk1"/>
                </a:solidFill>
                <a:latin typeface="Georgia"/>
                <a:ea typeface="Georgia"/>
                <a:cs typeface="Georgia"/>
                <a:sym typeface="Georgia"/>
              </a:rPr>
              <a:t>Students can interact and respond to each tweet.  You can require a minimum number of responses per student.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152400" y="3810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000" b="0" i="0" u="none" strike="noStrike" cap="none">
                <a:solidFill>
                  <a:srgbClr val="7B9899"/>
                </a:solidFill>
                <a:latin typeface="Georgia"/>
                <a:ea typeface="Georgia"/>
                <a:cs typeface="Georgia"/>
                <a:sym typeface="Georgia"/>
              </a:rPr>
              <a:t>Reply feature on Twitter</a:t>
            </a:r>
            <a:br>
              <a:rPr lang="en-US" sz="3000" b="0" i="0" u="none" strike="noStrike" cap="none">
                <a:solidFill>
                  <a:srgbClr val="7B9899"/>
                </a:solidFill>
                <a:latin typeface="Georgia"/>
                <a:ea typeface="Georgia"/>
                <a:cs typeface="Georgia"/>
                <a:sym typeface="Georgia"/>
              </a:rPr>
            </a:br>
            <a:endParaRPr lang="en-US" sz="3000" b="0" i="0" u="none" strike="noStrike" cap="none">
              <a:solidFill>
                <a:srgbClr val="7B9899"/>
              </a:solidFill>
              <a:latin typeface="Georgia"/>
              <a:ea typeface="Georgia"/>
              <a:cs typeface="Georgia"/>
              <a:sym typeface="Georgia"/>
            </a:endParaRPr>
          </a:p>
        </p:txBody>
      </p:sp>
      <p:sp>
        <p:nvSpPr>
          <p:cNvPr id="298" name="Shape 298"/>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80000"/>
              </a:lnSpc>
              <a:spcBef>
                <a:spcPts val="0"/>
              </a:spcBef>
              <a:spcAft>
                <a:spcPts val="0"/>
              </a:spcAft>
              <a:buClr>
                <a:schemeClr val="accent1"/>
              </a:buClr>
              <a:buSzPct val="85000"/>
              <a:buFont typeface="Noto Sans Symbols"/>
              <a:buChar char="●"/>
            </a:pPr>
            <a:r>
              <a:rPr lang="en-US" sz="2500" b="1" i="0" u="none" dirty="0">
                <a:solidFill>
                  <a:schemeClr val="dk1"/>
                </a:solidFill>
                <a:latin typeface="Georgia"/>
                <a:ea typeface="Georgia"/>
                <a:cs typeface="Georgia"/>
                <a:sym typeface="Georgia"/>
              </a:rPr>
              <a:t>@replies </a:t>
            </a:r>
          </a:p>
          <a:p>
            <a:pPr marL="273050" marR="0" lvl="0" indent="-273050" algn="l" rtl="0">
              <a:lnSpc>
                <a:spcPct val="80000"/>
              </a:lnSpc>
              <a:spcBef>
                <a:spcPts val="50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Use an at sign @ in front of a Twitter username to reply to someone. So, for example, the tweet. @Reply – Using the example of “@Gatsby1925” you can respond to any user using the @ symbol, followed by their name.  That post will appear on the user’s wall.  </a:t>
            </a:r>
          </a:p>
          <a:p>
            <a:pPr marL="273050" marR="0" lvl="0" indent="-273050" algn="l" rtl="0">
              <a:lnSpc>
                <a:spcPct val="80000"/>
              </a:lnSpc>
              <a:spcBef>
                <a:spcPts val="500"/>
              </a:spcBef>
              <a:spcAft>
                <a:spcPts val="0"/>
              </a:spcAft>
              <a:buClr>
                <a:schemeClr val="accent1"/>
              </a:buClr>
              <a:buSzPct val="2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lnSpc>
                <a:spcPct val="80000"/>
              </a:lnSpc>
              <a:spcBef>
                <a:spcPts val="50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-Characters may interact with each other!  You must stay in character in order to respond to tweets.  </a:t>
            </a:r>
          </a:p>
          <a:p>
            <a:pPr marL="273050" marR="0" lvl="0" indent="-273050" algn="l" rtl="0">
              <a:lnSpc>
                <a:spcPct val="80000"/>
              </a:lnSpc>
              <a:spcBef>
                <a:spcPts val="500"/>
              </a:spcBef>
              <a:spcAft>
                <a:spcPts val="0"/>
              </a:spcAft>
              <a:buClr>
                <a:schemeClr val="accent1"/>
              </a:buClr>
              <a:buSzPct val="2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lnSpc>
                <a:spcPct val="80000"/>
              </a:lnSpc>
              <a:spcBef>
                <a:spcPts val="50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During this assignment, Mrs. Sweeney will be following the twitter accounts to see the progress and to monitor the appropriateness of student involvement</a:t>
            </a:r>
            <a:r>
              <a:rPr lang="en-US" sz="2500" b="0" i="0" u="none" dirty="0" smtClean="0">
                <a:solidFill>
                  <a:schemeClr val="dk1"/>
                </a:solidFill>
                <a:latin typeface="Georgia"/>
                <a:ea typeface="Georgia"/>
                <a:cs typeface="Georgia"/>
                <a:sym typeface="Georgia"/>
              </a:rPr>
              <a:t>.</a:t>
            </a:r>
          </a:p>
          <a:p>
            <a:pPr indent="-273050">
              <a:lnSpc>
                <a:spcPct val="80000"/>
              </a:lnSpc>
              <a:spcBef>
                <a:spcPts val="500"/>
              </a:spcBef>
            </a:pPr>
            <a:r>
              <a:rPr lang="en-US" sz="2500" dirty="0" smtClean="0"/>
              <a:t>Follow @</a:t>
            </a:r>
            <a:r>
              <a:rPr lang="en-US" sz="2500" dirty="0" err="1" smtClean="0"/>
              <a:t>mchsAPmacbeth</a:t>
            </a:r>
            <a:r>
              <a:rPr lang="en-US" sz="2500" dirty="0" smtClean="0"/>
              <a:t>.</a:t>
            </a:r>
            <a:endParaRPr lang="en-US" sz="2500" b="0" i="0" u="none" dirty="0" smtClean="0">
              <a:solidFill>
                <a:schemeClr val="dk1"/>
              </a:solidFill>
              <a:latin typeface="Georgia"/>
              <a:ea typeface="Georgia"/>
              <a:cs typeface="Georgia"/>
              <a:sym typeface="Georgia"/>
            </a:endParaRPr>
          </a:p>
          <a:p>
            <a:pPr marL="273050" marR="0" lvl="0" indent="-273050" algn="l" rtl="0">
              <a:lnSpc>
                <a:spcPct val="80000"/>
              </a:lnSpc>
              <a:spcBef>
                <a:spcPts val="500"/>
              </a:spcBef>
              <a:spcAft>
                <a:spcPts val="0"/>
              </a:spcAft>
              <a:buClr>
                <a:schemeClr val="accent1"/>
              </a:buClr>
              <a:buSzPct val="8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lnSpc>
                <a:spcPct val="80000"/>
              </a:lnSpc>
              <a:spcBef>
                <a:spcPts val="500"/>
              </a:spcBef>
              <a:spcAft>
                <a:spcPts val="0"/>
              </a:spcAft>
              <a:buClr>
                <a:schemeClr val="accent1"/>
              </a:buClr>
              <a:buSzPct val="8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spcBef>
                <a:spcPts val="500"/>
              </a:spcBef>
              <a:spcAft>
                <a:spcPts val="0"/>
              </a:spcAft>
              <a:buClr>
                <a:schemeClr val="accent1"/>
              </a:buClr>
              <a:buSzPct val="85000"/>
              <a:buFont typeface="Noto Sans Symbols"/>
              <a:buNone/>
            </a:pPr>
            <a:endParaRPr sz="2500" b="0" i="0" u="none" dirty="0">
              <a:solidFill>
                <a:schemeClr val="dk1"/>
              </a:solidFill>
              <a:latin typeface="Georgia"/>
              <a:ea typeface="Georgia"/>
              <a:cs typeface="Georgia"/>
              <a:sym typeface="Georg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Shape 303"/>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a:solidFill>
                  <a:srgbClr val="7B9899"/>
                </a:solidFill>
                <a:latin typeface="Georgia"/>
                <a:ea typeface="Georgia"/>
                <a:cs typeface="Georgia"/>
                <a:sym typeface="Georgia"/>
              </a:rPr>
              <a:t>Positive Interaction</a:t>
            </a:r>
          </a:p>
        </p:txBody>
      </p:sp>
      <p:sp>
        <p:nvSpPr>
          <p:cNvPr id="304" name="Shape 304"/>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90000"/>
              </a:lnSpc>
              <a:spcBef>
                <a:spcPts val="0"/>
              </a:spcBef>
              <a:spcAft>
                <a:spcPts val="0"/>
              </a:spcAft>
              <a:buClr>
                <a:schemeClr val="accent1"/>
              </a:buClr>
              <a:buSzPct val="85000"/>
              <a:buFont typeface="Noto Sans Symbols"/>
              <a:buChar char="●"/>
            </a:pPr>
            <a:r>
              <a:rPr lang="en-US" sz="2500" b="0" i="0" u="none">
                <a:solidFill>
                  <a:schemeClr val="dk1"/>
                </a:solidFill>
                <a:latin typeface="Georgia"/>
                <a:ea typeface="Georgia"/>
                <a:cs typeface="Georgia"/>
                <a:sym typeface="Georgia"/>
              </a:rPr>
              <a:t>Because the Tweets are so short, you can read the tweets in short bursts.  You can stay updated on the plot and characters from the play your class is reading all day.  It’s like being immersed into the lives of characters.  You get to experience what Gatsby is feeling, and seeing through his “Tweets.”</a:t>
            </a:r>
          </a:p>
          <a:p>
            <a:pPr marL="273050" marR="0" lvl="0" indent="-273050" algn="l" rtl="0">
              <a:lnSpc>
                <a:spcPct val="90000"/>
              </a:lnSpc>
              <a:spcBef>
                <a:spcPts val="500"/>
              </a:spcBef>
              <a:spcAft>
                <a:spcPts val="0"/>
              </a:spcAft>
              <a:buClr>
                <a:schemeClr val="accent1"/>
              </a:buClr>
              <a:buSzPct val="25000"/>
              <a:buFont typeface="Noto Sans Symbols"/>
              <a:buNone/>
            </a:pPr>
            <a:endParaRPr sz="2500" b="0" i="0" u="none">
              <a:solidFill>
                <a:schemeClr val="dk1"/>
              </a:solidFill>
              <a:latin typeface="Georgia"/>
              <a:ea typeface="Georgia"/>
              <a:cs typeface="Georgia"/>
              <a:sym typeface="Georgia"/>
            </a:endParaRPr>
          </a:p>
          <a:p>
            <a:pPr marL="273050" marR="0" lvl="0" indent="-273050" algn="l" rtl="0">
              <a:lnSpc>
                <a:spcPct val="90000"/>
              </a:lnSpc>
              <a:spcBef>
                <a:spcPts val="500"/>
              </a:spcBef>
              <a:spcAft>
                <a:spcPts val="0"/>
              </a:spcAft>
              <a:buClr>
                <a:schemeClr val="accent1"/>
              </a:buClr>
              <a:buSzPct val="85000"/>
              <a:buFont typeface="Noto Sans Symbols"/>
              <a:buChar char="●"/>
            </a:pPr>
            <a:r>
              <a:rPr lang="en-US" sz="2500" b="0" i="0" u="none">
                <a:solidFill>
                  <a:schemeClr val="dk1"/>
                </a:solidFill>
                <a:latin typeface="Georgia"/>
                <a:ea typeface="Georgia"/>
                <a:cs typeface="Georgia"/>
                <a:sym typeface="Georgia"/>
              </a:rPr>
              <a:t>You access your social media all the time anyway, why not use this resource in a positive, educational way?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a:solidFill>
                  <a:srgbClr val="7B9899"/>
                </a:solidFill>
                <a:latin typeface="Georgia"/>
                <a:ea typeface="Georgia"/>
                <a:cs typeface="Georgia"/>
                <a:sym typeface="Georgia"/>
              </a:rPr>
              <a:t>Cite!</a:t>
            </a:r>
          </a:p>
        </p:txBody>
      </p:sp>
      <p:sp>
        <p:nvSpPr>
          <p:cNvPr id="310" name="Shape 310"/>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90000"/>
              </a:lnSpc>
              <a:spcBef>
                <a:spcPts val="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You must cite where you are obtaining information from during this assignment.</a:t>
            </a:r>
          </a:p>
          <a:p>
            <a:pPr marL="273050" marR="0" lvl="0" indent="-273050" algn="l" rtl="0">
              <a:lnSpc>
                <a:spcPct val="90000"/>
              </a:lnSpc>
              <a:spcBef>
                <a:spcPts val="540"/>
              </a:spcBef>
              <a:spcAft>
                <a:spcPts val="0"/>
              </a:spcAft>
              <a:buClr>
                <a:schemeClr val="accent1"/>
              </a:buClr>
              <a:buSzPct val="25000"/>
              <a:buFont typeface="Noto Sans Symbols"/>
              <a:buNone/>
            </a:pPr>
            <a:endParaRPr sz="2700" b="0" i="0" u="none">
              <a:solidFill>
                <a:schemeClr val="dk1"/>
              </a:solidFill>
              <a:latin typeface="Georgia"/>
              <a:ea typeface="Georgia"/>
              <a:cs typeface="Georgia"/>
              <a:sym typeface="Georgia"/>
            </a:endParaRPr>
          </a:p>
          <a:p>
            <a:pPr marL="273050" marR="0" lvl="0" indent="-273050" algn="l" rtl="0">
              <a:lnSpc>
                <a:spcPct val="90000"/>
              </a:lnSpc>
              <a:spcBef>
                <a:spcPts val="54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Add a hashtag (#) and the Act and Scene information for each tweet.</a:t>
            </a:r>
          </a:p>
          <a:p>
            <a:pPr marL="547687" marR="0" lvl="1" indent="-280987" algn="l" rtl="0">
              <a:lnSpc>
                <a:spcPct val="90000"/>
              </a:lnSpc>
              <a:spcBef>
                <a:spcPts val="440"/>
              </a:spcBef>
              <a:spcAft>
                <a:spcPts val="0"/>
              </a:spcAft>
              <a:buClr>
                <a:schemeClr val="accent2"/>
              </a:buClr>
              <a:buSzPct val="70000"/>
              <a:buFont typeface="Noto Sans Symbols"/>
              <a:buChar char="○"/>
            </a:pPr>
            <a:r>
              <a:rPr lang="en-US" sz="2200" b="0" i="0" u="none" strike="noStrike" cap="none">
                <a:solidFill>
                  <a:schemeClr val="dk2"/>
                </a:solidFill>
                <a:latin typeface="Georgia"/>
                <a:ea typeface="Georgia"/>
                <a:cs typeface="Georgia"/>
                <a:sym typeface="Georgia"/>
              </a:rPr>
              <a:t>#A1S1 would mean Act I, Scene i</a:t>
            </a:r>
          </a:p>
          <a:p>
            <a:pPr marL="547687" marR="0" lvl="1" indent="-280987" algn="l" rtl="0">
              <a:lnSpc>
                <a:spcPct val="90000"/>
              </a:lnSpc>
              <a:spcBef>
                <a:spcPts val="440"/>
              </a:spcBef>
              <a:spcAft>
                <a:spcPts val="0"/>
              </a:spcAft>
              <a:buClr>
                <a:schemeClr val="accent2"/>
              </a:buClr>
              <a:buSzPct val="70000"/>
              <a:buFont typeface="Noto Sans Symbols"/>
              <a:buNone/>
            </a:pPr>
            <a:endParaRPr sz="2200" b="0" i="0" u="none" strike="noStrike" cap="none">
              <a:solidFill>
                <a:schemeClr val="dk2"/>
              </a:solidFill>
              <a:latin typeface="Georgia"/>
              <a:ea typeface="Georgia"/>
              <a:cs typeface="Georgia"/>
              <a:sym typeface="Georgia"/>
            </a:endParaRPr>
          </a:p>
          <a:p>
            <a:pPr marL="273050" marR="0" lvl="0" indent="-273050" algn="l" rtl="0">
              <a:lnSpc>
                <a:spcPct val="90000"/>
              </a:lnSpc>
              <a:spcBef>
                <a:spcPts val="540"/>
              </a:spcBef>
              <a:spcAft>
                <a:spcPts val="0"/>
              </a:spcAft>
              <a:buClr>
                <a:schemeClr val="accent1"/>
              </a:buClr>
              <a:buSzPct val="85000"/>
              <a:buFont typeface="Noto Sans Symbols"/>
              <a:buChar char="●"/>
            </a:pPr>
            <a:r>
              <a:rPr lang="en-US" sz="2700" b="0" i="0" u="none">
                <a:solidFill>
                  <a:schemeClr val="dk1"/>
                </a:solidFill>
                <a:latin typeface="Georgia"/>
                <a:ea typeface="Georgia"/>
                <a:cs typeface="Georgia"/>
                <a:sym typeface="Georgia"/>
              </a:rPr>
              <a:t>Use stage directions and scene descriptions to help understand the play and what the characters are doing.</a:t>
            </a:r>
          </a:p>
          <a:p>
            <a:pPr marL="547687" marR="0" lvl="1" indent="-280987" algn="l" rtl="0">
              <a:lnSpc>
                <a:spcPct val="90000"/>
              </a:lnSpc>
              <a:spcBef>
                <a:spcPts val="440"/>
              </a:spcBef>
              <a:spcAft>
                <a:spcPts val="0"/>
              </a:spcAft>
              <a:buClr>
                <a:schemeClr val="accent2"/>
              </a:buClr>
              <a:buSzPct val="70000"/>
              <a:buFont typeface="Noto Sans Symbols"/>
              <a:buNone/>
            </a:pPr>
            <a:endParaRPr sz="2200" b="0" i="0" u="none" strike="noStrike" cap="none">
              <a:solidFill>
                <a:schemeClr val="dk2"/>
              </a:solidFill>
              <a:latin typeface="Georgia"/>
              <a:ea typeface="Georgia"/>
              <a:cs typeface="Georgia"/>
              <a:sym typeface="Georgia"/>
            </a:endParaRPr>
          </a:p>
          <a:p>
            <a:pPr marL="273050" marR="0" lvl="0" indent="-273050" algn="l" rtl="0">
              <a:spcBef>
                <a:spcPts val="440"/>
              </a:spcBef>
              <a:spcAft>
                <a:spcPts val="0"/>
              </a:spcAft>
              <a:buClr>
                <a:schemeClr val="accent1"/>
              </a:buClr>
              <a:buSzPct val="85000"/>
              <a:buFont typeface="Noto Sans Symbols"/>
              <a:buNone/>
            </a:pPr>
            <a:endParaRPr sz="2200" b="0" i="0" u="none" strike="noStrike" cap="none">
              <a:solidFill>
                <a:schemeClr val="dk2"/>
              </a:solidFill>
              <a:latin typeface="Georgia"/>
              <a:ea typeface="Georgia"/>
              <a:cs typeface="Georgia"/>
              <a:sym typeface="Georg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Shape 315"/>
          <p:cNvSpPr txBox="1">
            <a:spLocks noGrp="1"/>
          </p:cNvSpPr>
          <p:nvPr>
            <p:ph type="title"/>
          </p:nvPr>
        </p:nvSpPr>
        <p:spPr>
          <a:xfrm>
            <a:off x="301625" y="228600"/>
            <a:ext cx="8534399" cy="758825"/>
          </a:xfrm>
          <a:prstGeom prst="rect">
            <a:avLst/>
          </a:prstGeom>
          <a:noFill/>
          <a:ln>
            <a:noFill/>
          </a:ln>
        </p:spPr>
        <p:txBody>
          <a:bodyPr lIns="91425" tIns="45700" rIns="91425" bIns="45700" anchor="b" anchorCtr="0">
            <a:noAutofit/>
          </a:bodyPr>
          <a:lstStyle/>
          <a:p>
            <a:pPr marL="0" marR="0" lvl="0" indent="0" algn="ctr" rtl="0">
              <a:lnSpc>
                <a:spcPct val="100000"/>
              </a:lnSpc>
              <a:spcBef>
                <a:spcPts val="0"/>
              </a:spcBef>
              <a:spcAft>
                <a:spcPts val="0"/>
              </a:spcAft>
              <a:buClr>
                <a:srgbClr val="7B9899"/>
              </a:buClr>
              <a:buSzPct val="25000"/>
              <a:buFont typeface="Georgia"/>
              <a:buNone/>
            </a:pPr>
            <a:r>
              <a:rPr lang="en-US" sz="3300" b="0" i="0" u="none" strike="noStrike" cap="none">
                <a:solidFill>
                  <a:srgbClr val="7B9899"/>
                </a:solidFill>
                <a:latin typeface="Georgia"/>
                <a:ea typeface="Georgia"/>
                <a:cs typeface="Georgia"/>
                <a:sym typeface="Georgia"/>
              </a:rPr>
              <a:t>Presenting the Tweets!</a:t>
            </a:r>
          </a:p>
        </p:txBody>
      </p:sp>
      <p:sp>
        <p:nvSpPr>
          <p:cNvPr id="316" name="Shape 316"/>
          <p:cNvSpPr txBox="1">
            <a:spLocks noGrp="1"/>
          </p:cNvSpPr>
          <p:nvPr>
            <p:ph type="body" idx="1"/>
          </p:nvPr>
        </p:nvSpPr>
        <p:spPr>
          <a:xfrm>
            <a:off x="301625" y="1527175"/>
            <a:ext cx="8504236" cy="4572000"/>
          </a:xfrm>
          <a:prstGeom prst="rect">
            <a:avLst/>
          </a:prstGeom>
          <a:noFill/>
          <a:ln>
            <a:noFill/>
          </a:ln>
        </p:spPr>
        <p:txBody>
          <a:bodyPr lIns="91425" tIns="45700" rIns="91425" bIns="45700" anchor="t" anchorCtr="0">
            <a:noAutofit/>
          </a:bodyPr>
          <a:lstStyle/>
          <a:p>
            <a:pPr marL="273050" marR="0" lvl="0" indent="-273050" algn="l" rtl="0">
              <a:lnSpc>
                <a:spcPct val="90000"/>
              </a:lnSpc>
              <a:spcBef>
                <a:spcPts val="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You will be asked to respond to the quality of the tweets or the content once this activity is complete.</a:t>
            </a:r>
          </a:p>
          <a:p>
            <a:pPr marL="273050" marR="0" lvl="0" indent="-273050" algn="l" rtl="0">
              <a:lnSpc>
                <a:spcPct val="90000"/>
              </a:lnSpc>
              <a:spcBef>
                <a:spcPts val="500"/>
              </a:spcBef>
              <a:spcAft>
                <a:spcPts val="0"/>
              </a:spcAft>
              <a:buClr>
                <a:schemeClr val="accent1"/>
              </a:buClr>
              <a:buSzPct val="8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lnSpc>
                <a:spcPct val="90000"/>
              </a:lnSpc>
              <a:spcBef>
                <a:spcPts val="50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Tweets are due by 11:59 pm on </a:t>
            </a:r>
            <a:r>
              <a:rPr lang="en-US" sz="2500" b="0" i="0" u="none" dirty="0" smtClean="0">
                <a:solidFill>
                  <a:schemeClr val="dk1"/>
                </a:solidFill>
                <a:latin typeface="Georgia"/>
                <a:ea typeface="Georgia"/>
                <a:cs typeface="Georgia"/>
                <a:sym typeface="Georgia"/>
              </a:rPr>
              <a:t>Wednesday, December 21, 2016.</a:t>
            </a:r>
            <a:endParaRPr lang="en-US" sz="2500" b="0" i="0" u="none" dirty="0">
              <a:solidFill>
                <a:schemeClr val="dk1"/>
              </a:solidFill>
              <a:latin typeface="Georgia"/>
              <a:ea typeface="Georgia"/>
              <a:cs typeface="Georgia"/>
              <a:sym typeface="Georgia"/>
            </a:endParaRPr>
          </a:p>
          <a:p>
            <a:pPr marL="273050" marR="0" lvl="0" indent="-273050" algn="l" rtl="0">
              <a:lnSpc>
                <a:spcPct val="90000"/>
              </a:lnSpc>
              <a:spcBef>
                <a:spcPts val="500"/>
              </a:spcBef>
              <a:spcAft>
                <a:spcPts val="0"/>
              </a:spcAft>
              <a:buClr>
                <a:schemeClr val="accent1"/>
              </a:buClr>
              <a:buSzPct val="8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lnSpc>
                <a:spcPct val="90000"/>
              </a:lnSpc>
              <a:spcBef>
                <a:spcPts val="50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By asking you to complete this assignment, I want you to focus on close reading the text for better understanding of what your characters are saying and meaning.</a:t>
            </a:r>
          </a:p>
          <a:p>
            <a:pPr marL="273050" marR="0" lvl="0" indent="-273050" algn="l" rtl="0">
              <a:lnSpc>
                <a:spcPct val="90000"/>
              </a:lnSpc>
              <a:spcBef>
                <a:spcPts val="500"/>
              </a:spcBef>
              <a:spcAft>
                <a:spcPts val="0"/>
              </a:spcAft>
              <a:buClr>
                <a:schemeClr val="accent1"/>
              </a:buClr>
              <a:buSzPct val="85000"/>
              <a:buFont typeface="Noto Sans Symbols"/>
              <a:buNone/>
            </a:pPr>
            <a:endParaRPr sz="2500" b="0" i="0" u="none" dirty="0">
              <a:solidFill>
                <a:schemeClr val="dk1"/>
              </a:solidFill>
              <a:latin typeface="Georgia"/>
              <a:ea typeface="Georgia"/>
              <a:cs typeface="Georgia"/>
              <a:sym typeface="Georgia"/>
            </a:endParaRPr>
          </a:p>
          <a:p>
            <a:pPr marL="273050" marR="0" lvl="0" indent="-273050" algn="l" rtl="0">
              <a:lnSpc>
                <a:spcPct val="90000"/>
              </a:lnSpc>
              <a:spcBef>
                <a:spcPts val="500"/>
              </a:spcBef>
              <a:spcAft>
                <a:spcPts val="0"/>
              </a:spcAft>
              <a:buClr>
                <a:schemeClr val="accent1"/>
              </a:buClr>
              <a:buSzPct val="85000"/>
              <a:buFont typeface="Noto Sans Symbols"/>
              <a:buChar char="●"/>
            </a:pPr>
            <a:r>
              <a:rPr lang="en-US" sz="2500" b="0" i="0" u="none" dirty="0">
                <a:solidFill>
                  <a:schemeClr val="dk1"/>
                </a:solidFill>
                <a:latin typeface="Georgia"/>
                <a:ea typeface="Georgia"/>
                <a:cs typeface="Georgia"/>
                <a:sym typeface="Georgia"/>
              </a:rPr>
              <a:t>You will be asked to close read an excerpt from the play and write an essay as a final assignment connecting to this activity.</a:t>
            </a:r>
          </a:p>
        </p:txBody>
      </p:sp>
    </p:spTree>
  </p:cSld>
  <p:clrMapOvr>
    <a:masterClrMapping/>
  </p:clrMapOvr>
</p:sld>
</file>

<file path=ppt/theme/theme1.xml><?xml version="1.0" encoding="utf-8"?>
<a:theme xmlns:a="http://schemas.openxmlformats.org/drawingml/2006/main" name="1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9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8_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778</Words>
  <Application>Microsoft Office PowerPoint</Application>
  <PresentationFormat>On-screen Show (4:3)</PresentationFormat>
  <Paragraphs>65</Paragraphs>
  <Slides>10</Slides>
  <Notes>10</Notes>
  <HiddenSlides>0</HiddenSlides>
  <MMClips>0</MMClips>
  <ScaleCrop>false</ScaleCrop>
  <HeadingPairs>
    <vt:vector size="6" baseType="variant">
      <vt:variant>
        <vt:lpstr>Fonts Used</vt:lpstr>
      </vt:variant>
      <vt:variant>
        <vt:i4>3</vt:i4>
      </vt:variant>
      <vt:variant>
        <vt:lpstr>Theme</vt:lpstr>
      </vt:variant>
      <vt:variant>
        <vt:i4>12</vt:i4>
      </vt:variant>
      <vt:variant>
        <vt:lpstr>Slide Titles</vt:lpstr>
      </vt:variant>
      <vt:variant>
        <vt:i4>10</vt:i4>
      </vt:variant>
    </vt:vector>
  </HeadingPairs>
  <TitlesOfParts>
    <vt:vector size="25" baseType="lpstr">
      <vt:lpstr>Arial</vt:lpstr>
      <vt:lpstr>Georgia</vt:lpstr>
      <vt:lpstr>Noto Sans Symbols</vt:lpstr>
      <vt:lpstr>1_Civic</vt:lpstr>
      <vt:lpstr>2_Civic</vt:lpstr>
      <vt:lpstr>Civic</vt:lpstr>
      <vt:lpstr>3_Civic</vt:lpstr>
      <vt:lpstr>4_Civic</vt:lpstr>
      <vt:lpstr>5_Civic</vt:lpstr>
      <vt:lpstr>6_Civic</vt:lpstr>
      <vt:lpstr>7_Civic</vt:lpstr>
      <vt:lpstr>8_Civic</vt:lpstr>
      <vt:lpstr>9_Civic</vt:lpstr>
      <vt:lpstr>10_Civic</vt:lpstr>
      <vt:lpstr>11_Civic</vt:lpstr>
      <vt:lpstr>All a Twitter About Literature</vt:lpstr>
      <vt:lpstr>Set up a Twitter account for your character.  </vt:lpstr>
      <vt:lpstr>How to set up a Twitter account.</vt:lpstr>
      <vt:lpstr>Character Tweet Guideline Sheet</vt:lpstr>
      <vt:lpstr>Example of a twitter feed for Gatsby.</vt:lpstr>
      <vt:lpstr>Reply feature on Twitter </vt:lpstr>
      <vt:lpstr>Positive Interaction</vt:lpstr>
      <vt:lpstr>Cite!</vt:lpstr>
      <vt:lpstr>Presenting the Tweets!</vt:lpstr>
      <vt:lpstr>Basic Twitter Terms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a Twitter About Literature</dc:title>
  <dc:creator>Vanessa Sweeney</dc:creator>
  <cp:lastModifiedBy>Vanessa Sweeney</cp:lastModifiedBy>
  <cp:revision>2</cp:revision>
  <dcterms:modified xsi:type="dcterms:W3CDTF">2016-12-14T14:36:48Z</dcterms:modified>
</cp:coreProperties>
</file>